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6" r:id="rId3"/>
  </p:sldIdLst>
  <p:sldSz cx="12192000" cy="6858000"/>
  <p:notesSz cx="9926320" cy="14355445"/>
  <p:custDataLst>
    <p:tags r:id="rId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2"/>
  <p:cmAuthor id="2" name="hasee" initials="h" lastIdx="1" clrIdx="0"/>
  <p:cmAuthor id="3" name="张雪" initials="张"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18" autoAdjust="0"/>
    <p:restoredTop sz="94660"/>
  </p:normalViewPr>
  <p:slideViewPr>
    <p:cSldViewPr snapToGrid="0" showGuides="1">
      <p:cViewPr>
        <p:scale>
          <a:sx n="93" d="100"/>
          <a:sy n="93" d="100"/>
        </p:scale>
        <p:origin x="822" y="516"/>
      </p:cViewPr>
      <p:guideLst>
        <p:guide orient="horz" pos="2164"/>
        <p:guide pos="38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commentAuthors" Target="commentAuthors.xml"/><Relationship Id="rId7" Type="http://schemas.openxmlformats.org/officeDocument/2006/relationships/tableStyles" Target="tableStyles.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1543" cy="720282"/>
          </a:xfrm>
          <a:prstGeom prst="rect">
            <a:avLst/>
          </a:prstGeom>
        </p:spPr>
        <p:txBody>
          <a:bodyPr vert="horz" lIns="132762" tIns="66381" rIns="132762" bIns="66381" rtlCol="0"/>
          <a:lstStyle>
            <a:lvl1pPr algn="l">
              <a:defRPr sz="1700"/>
            </a:lvl1pPr>
          </a:lstStyle>
          <a:p>
            <a:endParaRPr lang="zh-CN" altLang="en-US"/>
          </a:p>
        </p:txBody>
      </p:sp>
      <p:sp>
        <p:nvSpPr>
          <p:cNvPr id="3" name="日期占位符 2"/>
          <p:cNvSpPr>
            <a:spLocks noGrp="1"/>
          </p:cNvSpPr>
          <p:nvPr>
            <p:ph type="dt" idx="1"/>
          </p:nvPr>
        </p:nvSpPr>
        <p:spPr>
          <a:xfrm>
            <a:off x="5622799" y="0"/>
            <a:ext cx="4301543" cy="720282"/>
          </a:xfrm>
          <a:prstGeom prst="rect">
            <a:avLst/>
          </a:prstGeom>
        </p:spPr>
        <p:txBody>
          <a:bodyPr vert="horz" lIns="132762" tIns="66381" rIns="132762" bIns="66381" rtlCol="0"/>
          <a:lstStyle>
            <a:lvl1pPr algn="r">
              <a:defRPr sz="17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57225" y="1795463"/>
            <a:ext cx="8612188" cy="4843462"/>
          </a:xfrm>
          <a:prstGeom prst="rect">
            <a:avLst/>
          </a:prstGeom>
          <a:noFill/>
          <a:ln w="12700">
            <a:solidFill>
              <a:prstClr val="black"/>
            </a:solidFill>
          </a:ln>
        </p:spPr>
        <p:txBody>
          <a:bodyPr vert="horz" lIns="132762" tIns="66381" rIns="132762" bIns="66381" rtlCol="0" anchor="ctr"/>
          <a:lstStyle/>
          <a:p>
            <a:endParaRPr lang="zh-CN" altLang="en-US"/>
          </a:p>
        </p:txBody>
      </p:sp>
      <p:sp>
        <p:nvSpPr>
          <p:cNvPr id="5" name="备注占位符 4"/>
          <p:cNvSpPr>
            <a:spLocks noGrp="1"/>
          </p:cNvSpPr>
          <p:nvPr>
            <p:ph type="body" sz="quarter" idx="3"/>
          </p:nvPr>
        </p:nvSpPr>
        <p:spPr>
          <a:xfrm>
            <a:off x="992665" y="6908710"/>
            <a:ext cx="7941310" cy="5652582"/>
          </a:xfrm>
          <a:prstGeom prst="rect">
            <a:avLst/>
          </a:prstGeom>
        </p:spPr>
        <p:txBody>
          <a:bodyPr vert="horz" lIns="132762" tIns="66381" rIns="132762" bIns="66381"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13635485"/>
            <a:ext cx="4301543" cy="720280"/>
          </a:xfrm>
          <a:prstGeom prst="rect">
            <a:avLst/>
          </a:prstGeom>
        </p:spPr>
        <p:txBody>
          <a:bodyPr vert="horz" lIns="132762" tIns="66381" rIns="132762" bIns="66381" rtlCol="0" anchor="b"/>
          <a:lstStyle>
            <a:lvl1pPr algn="l">
              <a:defRPr sz="1700"/>
            </a:lvl1pPr>
          </a:lstStyle>
          <a:p>
            <a:endParaRPr lang="zh-CN" altLang="en-US"/>
          </a:p>
        </p:txBody>
      </p:sp>
      <p:sp>
        <p:nvSpPr>
          <p:cNvPr id="7" name="灯片编号占位符 6"/>
          <p:cNvSpPr>
            <a:spLocks noGrp="1"/>
          </p:cNvSpPr>
          <p:nvPr>
            <p:ph type="sldNum" sz="quarter" idx="5"/>
          </p:nvPr>
        </p:nvSpPr>
        <p:spPr>
          <a:xfrm>
            <a:off x="5622799" y="13635485"/>
            <a:ext cx="4301543" cy="720280"/>
          </a:xfrm>
          <a:prstGeom prst="rect">
            <a:avLst/>
          </a:prstGeom>
        </p:spPr>
        <p:txBody>
          <a:bodyPr vert="horz" lIns="132762" tIns="66381" rIns="132762" bIns="66381" rtlCol="0" anchor="b"/>
          <a:lstStyle>
            <a:lvl1pPr algn="r">
              <a:defRPr sz="17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1.jpeg"/><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6670" y="13335"/>
            <a:ext cx="12141200" cy="460375"/>
          </a:xfrm>
          <a:prstGeom prst="rect">
            <a:avLst/>
          </a:prstGeom>
          <a:solidFill>
            <a:schemeClr val="accent2">
              <a:lumMod val="60000"/>
              <a:lumOff val="40000"/>
            </a:schemeClr>
          </a:solidFill>
          <a:ln w="25400">
            <a:solidFill>
              <a:schemeClr val="tx1"/>
            </a:solidFill>
          </a:ln>
        </p:spPr>
        <p:txBody>
          <a:bodyPr wrap="square" rtlCol="0">
            <a:spAutoFit/>
          </a:bodyPr>
          <a:lstStyle/>
          <a:p>
            <a:pPr algn="ctr"/>
            <a:r>
              <a:rPr lang="zh-CN" altLang="en-US" sz="2400" dirty="0">
                <a:sym typeface="+mn-ea"/>
              </a:rPr>
              <a:t>马房坝-金山片区控规ⅡC6-2-c、ⅡC6-3-a地块规划调整方案</a:t>
            </a:r>
            <a:r>
              <a:rPr lang="zh-CN" altLang="en-US" sz="2400" dirty="0"/>
              <a:t>公示</a:t>
            </a:r>
            <a:endParaRPr lang="zh-CN" altLang="en-US" sz="2400" dirty="0"/>
          </a:p>
        </p:txBody>
      </p:sp>
      <p:sp>
        <p:nvSpPr>
          <p:cNvPr id="6" name="文本框 5"/>
          <p:cNvSpPr txBox="1"/>
          <p:nvPr/>
        </p:nvSpPr>
        <p:spPr>
          <a:xfrm>
            <a:off x="76200" y="540385"/>
            <a:ext cx="6142990" cy="6169660"/>
          </a:xfrm>
          <a:prstGeom prst="rect">
            <a:avLst/>
          </a:prstGeom>
          <a:noFill/>
          <a:ln>
            <a:noFill/>
          </a:ln>
        </p:spPr>
        <p:txBody>
          <a:bodyPr wrap="square" rtlCol="0">
            <a:spAutoFit/>
          </a:bodyPr>
          <a:lstStyle/>
          <a:p>
            <a:pPr indent="0" algn="ctr" fontAlgn="auto">
              <a:lnSpc>
                <a:spcPts val="1400"/>
              </a:lnSpc>
            </a:pPr>
            <a:r>
              <a:rPr lang="zh-CN" altLang="en-US" sz="1400" dirty="0">
                <a:latin typeface="黑体" panose="02010600030101010101" charset="-122"/>
                <a:ea typeface="黑体" panose="02010600030101010101" charset="-122"/>
                <a:sym typeface="+mn-ea"/>
              </a:rPr>
              <a:t>公示说明</a:t>
            </a:r>
            <a:endParaRPr lang="zh-CN" altLang="en-US" sz="1400" dirty="0">
              <a:latin typeface="黑体" panose="02010600030101010101" charset="-122"/>
              <a:ea typeface="黑体" panose="02010600030101010101" charset="-122"/>
              <a:sym typeface="+mn-ea"/>
            </a:endParaRPr>
          </a:p>
          <a:p>
            <a:pPr indent="254000" fontAlgn="auto">
              <a:lnSpc>
                <a:spcPts val="1400"/>
              </a:lnSpc>
              <a:extLst>
                <a:ext uri="{35155182-B16C-46BC-9424-99874614C6A1}">
                  <wpsdc:indentchars xmlns:wpsdc="http://www.wps.cn/officeDocument/2017/drawingmlCustomData" val="200" checksum="3013784323"/>
                </a:ext>
              </a:extLst>
            </a:pPr>
            <a:r>
              <a:rPr lang="en-US" altLang="zh-CN" sz="1000" dirty="0" smtClean="0">
                <a:latin typeface="+mn-ea"/>
                <a:cs typeface="方正仿宋简体" panose="02010601030101010101" charset="-122"/>
                <a:sym typeface="+mn-ea"/>
              </a:rPr>
              <a:t>《</a:t>
            </a:r>
            <a:r>
              <a:rPr lang="zh-CN" altLang="en-US" sz="1000" dirty="0">
                <a:sym typeface="+mn-ea"/>
              </a:rPr>
              <a:t>马房坝-金山片区控规ⅡC6-2-c、ⅡC6-3-a地块规划调整方案</a:t>
            </a:r>
            <a:r>
              <a:rPr lang="en-US" altLang="zh-CN" sz="1000" dirty="0" smtClean="0">
                <a:latin typeface="+mn-ea"/>
                <a:cs typeface="方正仿宋简体" panose="02010601030101010101" charset="-122"/>
                <a:sym typeface="+mn-ea"/>
              </a:rPr>
              <a:t>》</a:t>
            </a:r>
            <a:r>
              <a:rPr lang="zh-CN" altLang="en-US" sz="1000" dirty="0" smtClean="0">
                <a:latin typeface="+mn-ea"/>
                <a:cs typeface="方正仿宋简体" panose="02010601030101010101" charset="-122"/>
                <a:sym typeface="+mn-ea"/>
              </a:rPr>
              <a:t>是在《</a:t>
            </a:r>
            <a:r>
              <a:rPr lang="zh-CN" altLang="en-US" sz="1000" dirty="0">
                <a:latin typeface="+mn-ea"/>
                <a:cs typeface="方正仿宋简体" panose="02010601030101010101" charset="-122"/>
                <a:sym typeface="+mn-ea"/>
              </a:rPr>
              <a:t>达州</a:t>
            </a:r>
            <a:r>
              <a:rPr lang="zh-CN" altLang="en-US" sz="1000" dirty="0" smtClean="0">
                <a:latin typeface="+mn-ea"/>
                <a:cs typeface="方正仿宋简体" panose="02010601030101010101" charset="-122"/>
                <a:sym typeface="+mn-ea"/>
              </a:rPr>
              <a:t>市国土空间总体规划（</a:t>
            </a:r>
            <a:r>
              <a:rPr lang="en-US" altLang="zh-CN" sz="1000" dirty="0" smtClean="0">
                <a:latin typeface="+mn-ea"/>
                <a:cs typeface="方正仿宋简体" panose="02010601030101010101" charset="-122"/>
                <a:sym typeface="+mn-ea"/>
              </a:rPr>
              <a:t>2021—2035</a:t>
            </a:r>
            <a:r>
              <a:rPr lang="zh-CN" altLang="en-US" sz="1000" dirty="0" smtClean="0">
                <a:latin typeface="+mn-ea"/>
                <a:cs typeface="方正仿宋简体" panose="02010601030101010101" charset="-122"/>
                <a:sym typeface="+mn-ea"/>
              </a:rPr>
              <a:t>）》《达州市马房坝</a:t>
            </a:r>
            <a:r>
              <a:rPr lang="en-US" altLang="zh-CN" sz="1000" dirty="0" smtClean="0">
                <a:latin typeface="+mn-ea"/>
                <a:cs typeface="方正仿宋简体" panose="02010601030101010101" charset="-122"/>
                <a:sym typeface="+mn-ea"/>
              </a:rPr>
              <a:t>-</a:t>
            </a:r>
            <a:r>
              <a:rPr lang="zh-CN" altLang="en-US" sz="1000" dirty="0" smtClean="0">
                <a:latin typeface="+mn-ea"/>
                <a:cs typeface="方正仿宋简体" panose="02010601030101010101" charset="-122"/>
                <a:sym typeface="+mn-ea"/>
              </a:rPr>
              <a:t>金山片区控制性详细规划》的指导</a:t>
            </a:r>
            <a:r>
              <a:rPr lang="zh-CN" altLang="en-US" sz="1000" dirty="0">
                <a:latin typeface="+mn-ea"/>
                <a:cs typeface="方正仿宋简体" panose="02010601030101010101" charset="-122"/>
                <a:sym typeface="+mn-ea"/>
              </a:rPr>
              <a:t>下</a:t>
            </a:r>
            <a:r>
              <a:rPr lang="zh-CN" altLang="en-US" sz="1000" dirty="0" smtClean="0">
                <a:latin typeface="+mn-ea"/>
                <a:cs typeface="方正仿宋简体" panose="02010601030101010101" charset="-122"/>
                <a:sym typeface="+mn-ea"/>
              </a:rPr>
              <a:t>，对地块</a:t>
            </a:r>
            <a:r>
              <a:rPr lang="zh-CN" altLang="en-US" sz="1000" dirty="0" smtClean="0">
                <a:sym typeface="+mn-ea"/>
              </a:rPr>
              <a:t>用地边界和规划指标进行的调整</a:t>
            </a:r>
            <a:r>
              <a:rPr lang="zh-CN" altLang="en-US" sz="1000" dirty="0" smtClean="0">
                <a:latin typeface="+mn-ea"/>
                <a:cs typeface="方正仿宋简体" panose="02010601030101010101" charset="-122"/>
                <a:sym typeface="+mn-ea"/>
              </a:rPr>
              <a:t>。</a:t>
            </a:r>
            <a:r>
              <a:rPr lang="zh-CN" altLang="en-US" sz="1000" dirty="0">
                <a:latin typeface="+mn-ea"/>
                <a:cs typeface="方正仿宋简体" panose="02010601030101010101" charset="-122"/>
                <a:sym typeface="+mn-ea"/>
              </a:rPr>
              <a:t>该规划调整方案已经达州市国土空间规划委员会</a:t>
            </a:r>
            <a:r>
              <a:rPr lang="zh-CN" altLang="en-US" sz="1000" dirty="0" smtClean="0">
                <a:solidFill>
                  <a:schemeClr val="tx1"/>
                </a:solidFill>
                <a:latin typeface="+mn-ea"/>
                <a:cs typeface="方正仿宋简体" panose="02010601030101010101" charset="-122"/>
                <a:sym typeface="+mn-ea"/>
              </a:rPr>
              <a:t>第</a:t>
            </a:r>
            <a:r>
              <a:rPr lang="en-US" altLang="zh-CN" sz="1000" dirty="0" smtClean="0">
                <a:solidFill>
                  <a:schemeClr val="tx1"/>
                </a:solidFill>
                <a:latin typeface="+mn-ea"/>
                <a:cs typeface="方正仿宋简体" panose="02010601030101010101" charset="-122"/>
                <a:sym typeface="+mn-ea"/>
              </a:rPr>
              <a:t>21</a:t>
            </a:r>
            <a:r>
              <a:rPr lang="zh-CN" altLang="en-US" sz="1000" dirty="0" smtClean="0">
                <a:solidFill>
                  <a:schemeClr val="tx1"/>
                </a:solidFill>
                <a:latin typeface="+mn-ea"/>
                <a:cs typeface="方正仿宋简体" panose="02010601030101010101" charset="-122"/>
                <a:sym typeface="+mn-ea"/>
              </a:rPr>
              <a:t>次</a:t>
            </a:r>
            <a:r>
              <a:rPr lang="zh-CN" altLang="en-US" sz="1000" dirty="0">
                <a:solidFill>
                  <a:schemeClr val="tx1"/>
                </a:solidFill>
                <a:latin typeface="+mn-ea"/>
                <a:cs typeface="方正仿宋简体" panose="02010601030101010101" charset="-122"/>
                <a:sym typeface="+mn-ea"/>
              </a:rPr>
              <a:t>常务会</a:t>
            </a:r>
            <a:r>
              <a:rPr lang="zh-CN" altLang="en-US" sz="1000" dirty="0">
                <a:latin typeface="+mn-ea"/>
                <a:cs typeface="方正仿宋简体" panose="02010601030101010101" charset="-122"/>
                <a:sym typeface="+mn-ea"/>
              </a:rPr>
              <a:t>审议通过，现按程序</a:t>
            </a:r>
            <a:r>
              <a:rPr lang="zh-CN" altLang="en-US" sz="1000" dirty="0" smtClean="0">
                <a:latin typeface="+mn-ea"/>
                <a:cs typeface="方正仿宋简体" panose="02010601030101010101" charset="-122"/>
                <a:sym typeface="+mn-ea"/>
              </a:rPr>
              <a:t>将方案</a:t>
            </a:r>
            <a:r>
              <a:rPr lang="zh-CN" altLang="en-US" sz="1000" dirty="0">
                <a:latin typeface="+mn-ea"/>
                <a:cs typeface="方正仿宋简体" panose="02010601030101010101" charset="-122"/>
                <a:sym typeface="+mn-ea"/>
              </a:rPr>
              <a:t>主要内容进行公示，征求社会公众意见。若对规划调整方案有异议或者疑问者，请与我局联系</a:t>
            </a:r>
            <a:r>
              <a:rPr lang="zh-CN" altLang="en-US" sz="900" dirty="0">
                <a:latin typeface="+mn-ea"/>
                <a:cs typeface="方正仿宋简体" panose="02010601030101010101" charset="-122"/>
                <a:sym typeface="+mn-ea"/>
              </a:rPr>
              <a:t>。</a:t>
            </a:r>
            <a:endParaRPr lang="zh-CN" altLang="en-US" sz="900" dirty="0">
              <a:latin typeface="+mn-ea"/>
              <a:cs typeface="方正仿宋简体" panose="02010601030101010101" charset="-122"/>
              <a:sym typeface="+mn-ea"/>
            </a:endParaRPr>
          </a:p>
          <a:p>
            <a:pPr>
              <a:lnSpc>
                <a:spcPts val="1200"/>
              </a:lnSpc>
            </a:pPr>
            <a:endParaRPr lang="zh-CN" altLang="en-US" sz="1200" dirty="0">
              <a:latin typeface="+mn-ea"/>
              <a:cs typeface="方正仿宋简体" panose="02010601030101010101" charset="-122"/>
              <a:sym typeface="+mn-ea"/>
            </a:endParaRPr>
          </a:p>
          <a:p>
            <a:pPr algn="r" fontAlgn="auto">
              <a:lnSpc>
                <a:spcPts val="1400"/>
              </a:lnSpc>
            </a:pPr>
            <a:r>
              <a:rPr lang="zh-CN" altLang="en-US" sz="1000" dirty="0">
                <a:latin typeface="+mn-ea"/>
                <a:cs typeface="方正仿宋简体" panose="02010601030101010101" charset="-122"/>
              </a:rPr>
              <a:t>达州市自然资源和规划局                                                                                                                                                                           </a:t>
            </a:r>
            <a:r>
              <a:rPr lang="zh-CN" altLang="en-US" sz="1000" dirty="0" smtClean="0">
                <a:latin typeface="+mn-ea"/>
                <a:cs typeface="方正仿宋简体" panose="02010601030101010101" charset="-122"/>
              </a:rPr>
              <a:t>202</a:t>
            </a:r>
            <a:r>
              <a:rPr lang="en-US" altLang="zh-CN" sz="1000" dirty="0" smtClean="0">
                <a:latin typeface="+mn-ea"/>
                <a:cs typeface="方正仿宋简体" panose="02010601030101010101" charset="-122"/>
              </a:rPr>
              <a:t>4</a:t>
            </a:r>
            <a:r>
              <a:rPr lang="zh-CN" altLang="en-US" sz="1000" dirty="0" smtClean="0">
                <a:latin typeface="+mn-ea"/>
                <a:cs typeface="方正仿宋简体" panose="02010601030101010101" charset="-122"/>
              </a:rPr>
              <a:t>年</a:t>
            </a:r>
            <a:r>
              <a:rPr lang="en-US" altLang="zh-CN" sz="1000" dirty="0" smtClean="0">
                <a:latin typeface="+mn-ea"/>
                <a:cs typeface="方正仿宋简体" panose="02010601030101010101" charset="-122"/>
              </a:rPr>
              <a:t>7</a:t>
            </a:r>
            <a:r>
              <a:rPr lang="zh-CN" altLang="en-US" sz="1000" dirty="0" smtClean="0">
                <a:latin typeface="+mn-ea"/>
                <a:cs typeface="方正仿宋简体" panose="02010601030101010101" charset="-122"/>
              </a:rPr>
              <a:t>月</a:t>
            </a:r>
            <a:r>
              <a:rPr lang="en-US" altLang="zh-CN" sz="1000" dirty="0" smtClean="0">
                <a:latin typeface="+mn-ea"/>
                <a:cs typeface="方正仿宋简体" panose="02010601030101010101" charset="-122"/>
              </a:rPr>
              <a:t>26</a:t>
            </a:r>
            <a:r>
              <a:rPr lang="zh-CN" altLang="en-US" sz="1000" dirty="0" smtClean="0">
                <a:latin typeface="+mn-ea"/>
                <a:cs typeface="方正仿宋简体" panose="02010601030101010101" charset="-122"/>
              </a:rPr>
              <a:t>日</a:t>
            </a:r>
            <a:endParaRPr lang="zh-CN" altLang="en-US" sz="1000" dirty="0">
              <a:latin typeface="+mn-ea"/>
              <a:cs typeface="方正仿宋简体" panose="02010601030101010101" charset="-122"/>
            </a:endParaRPr>
          </a:p>
          <a:p>
            <a:pPr algn="l" fontAlgn="auto">
              <a:lnSpc>
                <a:spcPts val="1400"/>
              </a:lnSpc>
            </a:pPr>
            <a:endParaRPr lang="zh-CN" altLang="en-US" sz="1000" dirty="0">
              <a:latin typeface="+mn-ea"/>
              <a:cs typeface="方正仿宋简体" panose="02010601030101010101" charset="-122"/>
              <a:sym typeface="+mn-ea"/>
            </a:endParaRPr>
          </a:p>
          <a:p>
            <a:pPr>
              <a:lnSpc>
                <a:spcPts val="1400"/>
              </a:lnSpc>
            </a:pPr>
            <a:r>
              <a:rPr lang="zh-CN" altLang="en-US" sz="1000" b="1" dirty="0">
                <a:latin typeface="+mn-ea"/>
                <a:cs typeface="方正仿宋简体" panose="02010601030101010101" charset="-122"/>
                <a:sym typeface="+mn-ea"/>
              </a:rPr>
              <a:t>项目名称</a:t>
            </a:r>
            <a:r>
              <a:rPr lang="zh-CN" altLang="en-US" sz="1000" b="1" dirty="0" smtClean="0">
                <a:latin typeface="+mn-ea"/>
                <a:cs typeface="方正仿宋简体" panose="02010601030101010101" charset="-122"/>
                <a:sym typeface="+mn-ea"/>
              </a:rPr>
              <a:t>：</a:t>
            </a:r>
            <a:r>
              <a:rPr lang="zh-CN" altLang="en-US" sz="1000" dirty="0">
                <a:sym typeface="+mn-ea"/>
              </a:rPr>
              <a:t>马房坝-金山片区控规ⅡC6-2-c、ⅡC6-3-a地块规划调整方案</a:t>
            </a:r>
            <a:endParaRPr lang="zh-CN" altLang="en-US" sz="1000" dirty="0">
              <a:sym typeface="+mn-ea"/>
            </a:endParaRPr>
          </a:p>
          <a:p>
            <a:pPr>
              <a:lnSpc>
                <a:spcPts val="1400"/>
              </a:lnSpc>
            </a:pPr>
            <a:r>
              <a:rPr lang="zh-CN" altLang="en-US" sz="1000" b="1" dirty="0">
                <a:latin typeface="+mn-ea"/>
                <a:cs typeface="方正仿宋简体" panose="02010601030101010101" charset="-122"/>
              </a:rPr>
              <a:t>公示时间：</a:t>
            </a:r>
            <a:r>
              <a:rPr lang="zh-CN" altLang="en-US" sz="1000" dirty="0">
                <a:latin typeface="+mn-ea"/>
                <a:cs typeface="方正仿宋简体" panose="02010601030101010101" charset="-122"/>
              </a:rPr>
              <a:t>10天</a:t>
            </a:r>
            <a:endParaRPr lang="zh-CN" altLang="en-US" sz="1000" dirty="0">
              <a:latin typeface="+mn-ea"/>
              <a:cs typeface="方正仿宋简体" panose="02010601030101010101" charset="-122"/>
            </a:endParaRPr>
          </a:p>
          <a:p>
            <a:pPr algn="l" fontAlgn="auto">
              <a:lnSpc>
                <a:spcPts val="1400"/>
              </a:lnSpc>
            </a:pPr>
            <a:r>
              <a:rPr lang="zh-CN" altLang="en-US" sz="1000" b="1" dirty="0">
                <a:latin typeface="+mn-ea"/>
                <a:cs typeface="方正仿宋简体" panose="02010601030101010101" charset="-122"/>
              </a:rPr>
              <a:t>公示地点：</a:t>
            </a:r>
            <a:r>
              <a:rPr lang="zh-CN" altLang="en-US" sz="1000" dirty="0">
                <a:latin typeface="+mn-ea"/>
                <a:cs typeface="方正仿宋简体" panose="02010601030101010101" charset="-122"/>
              </a:rPr>
              <a:t>达州市自然资源和规划局官网；达州市城市规划馆内；阳平路和紫荆花路交叉口打围围墙</a:t>
            </a:r>
            <a:endParaRPr lang="zh-CN" altLang="en-US" sz="1000" dirty="0">
              <a:latin typeface="+mn-ea"/>
              <a:cs typeface="方正仿宋简体" panose="02010601030101010101" charset="-122"/>
            </a:endParaRPr>
          </a:p>
          <a:p>
            <a:pPr algn="l" fontAlgn="auto">
              <a:lnSpc>
                <a:spcPts val="1400"/>
              </a:lnSpc>
            </a:pPr>
            <a:r>
              <a:rPr lang="zh-CN" altLang="en-US" sz="1000" b="1" dirty="0">
                <a:latin typeface="+mn-ea"/>
                <a:cs typeface="方正仿宋简体" panose="02010601030101010101" charset="-122"/>
              </a:rPr>
              <a:t>公示期限：</a:t>
            </a:r>
            <a:r>
              <a:rPr lang="zh-CN" altLang="en-US" sz="1000" dirty="0" smtClean="0">
                <a:latin typeface="+mn-ea"/>
                <a:cs typeface="方正仿宋简体" panose="02010601030101010101" charset="-122"/>
              </a:rPr>
              <a:t>202</a:t>
            </a:r>
            <a:r>
              <a:rPr lang="en-US" altLang="zh-CN" sz="1000" dirty="0" smtClean="0">
                <a:latin typeface="+mn-ea"/>
                <a:cs typeface="方正仿宋简体" panose="02010601030101010101" charset="-122"/>
              </a:rPr>
              <a:t>4</a:t>
            </a:r>
            <a:r>
              <a:rPr lang="zh-CN" altLang="en-US" sz="1000" dirty="0" smtClean="0">
                <a:latin typeface="+mn-ea"/>
                <a:cs typeface="方正仿宋简体" panose="02010601030101010101" charset="-122"/>
              </a:rPr>
              <a:t>年</a:t>
            </a:r>
            <a:r>
              <a:rPr lang="en-US" altLang="zh-CN" sz="1000" dirty="0" smtClean="0">
                <a:latin typeface="+mn-ea"/>
                <a:cs typeface="方正仿宋简体" panose="02010601030101010101" charset="-122"/>
              </a:rPr>
              <a:t>7</a:t>
            </a:r>
            <a:r>
              <a:rPr lang="zh-CN" altLang="en-US" sz="1000" dirty="0" smtClean="0">
                <a:latin typeface="+mn-ea"/>
                <a:cs typeface="方正仿宋简体" panose="02010601030101010101" charset="-122"/>
              </a:rPr>
              <a:t>月</a:t>
            </a:r>
            <a:r>
              <a:rPr lang="en-US" altLang="zh-CN" sz="1000" dirty="0" smtClean="0">
                <a:latin typeface="+mn-ea"/>
                <a:cs typeface="方正仿宋简体" panose="02010601030101010101" charset="-122"/>
              </a:rPr>
              <a:t>26</a:t>
            </a:r>
            <a:r>
              <a:rPr lang="zh-CN" altLang="en-US" sz="1000" dirty="0" smtClean="0">
                <a:latin typeface="+mn-ea"/>
                <a:cs typeface="方正仿宋简体" panose="02010601030101010101" charset="-122"/>
              </a:rPr>
              <a:t>日</a:t>
            </a:r>
            <a:r>
              <a:rPr lang="zh-CN" altLang="en-US" sz="1000" dirty="0">
                <a:latin typeface="+mn-ea"/>
                <a:cs typeface="方正仿宋简体" panose="02010601030101010101" charset="-122"/>
              </a:rPr>
              <a:t>至202</a:t>
            </a:r>
            <a:r>
              <a:rPr lang="en-US" altLang="zh-CN" sz="1000" dirty="0">
                <a:latin typeface="+mn-ea"/>
                <a:cs typeface="方正仿宋简体" panose="02010601030101010101" charset="-122"/>
              </a:rPr>
              <a:t>4</a:t>
            </a:r>
            <a:r>
              <a:rPr lang="zh-CN" altLang="en-US" sz="1000" dirty="0">
                <a:latin typeface="+mn-ea"/>
                <a:cs typeface="方正仿宋简体" panose="02010601030101010101" charset="-122"/>
              </a:rPr>
              <a:t>年</a:t>
            </a:r>
            <a:r>
              <a:rPr lang="en-US" altLang="zh-CN" sz="1000" dirty="0">
                <a:latin typeface="+mn-ea"/>
                <a:cs typeface="方正仿宋简体" panose="02010601030101010101" charset="-122"/>
              </a:rPr>
              <a:t>8</a:t>
            </a:r>
            <a:r>
              <a:rPr lang="zh-CN" altLang="en-US" sz="1000" dirty="0" smtClean="0">
                <a:latin typeface="+mn-ea"/>
                <a:cs typeface="方正仿宋简体" panose="02010601030101010101" charset="-122"/>
              </a:rPr>
              <a:t>月</a:t>
            </a:r>
            <a:r>
              <a:rPr lang="en-US" altLang="zh-CN" sz="1000" dirty="0" smtClean="0">
                <a:latin typeface="+mn-ea"/>
                <a:cs typeface="方正仿宋简体" panose="02010601030101010101" charset="-122"/>
              </a:rPr>
              <a:t>4</a:t>
            </a:r>
            <a:r>
              <a:rPr lang="zh-CN" altLang="en-US" sz="1000" dirty="0" smtClean="0">
                <a:latin typeface="+mn-ea"/>
                <a:cs typeface="方正仿宋简体" panose="02010601030101010101" charset="-122"/>
              </a:rPr>
              <a:t>日</a:t>
            </a:r>
            <a:endParaRPr lang="zh-CN" altLang="en-US" sz="1000" dirty="0">
              <a:latin typeface="+mn-ea"/>
              <a:cs typeface="方正仿宋简体" panose="02010601030101010101" charset="-122"/>
            </a:endParaRPr>
          </a:p>
          <a:p>
            <a:pPr>
              <a:lnSpc>
                <a:spcPts val="1400"/>
              </a:lnSpc>
            </a:pPr>
            <a:r>
              <a:rPr lang="zh-CN" altLang="en-US" sz="1000" b="1" dirty="0" smtClean="0">
                <a:latin typeface="+mn-ea"/>
                <a:cs typeface="方正仿宋简体" panose="02010601030101010101" charset="-122"/>
                <a:sym typeface="+mn-ea"/>
              </a:rPr>
              <a:t>项目概况：</a:t>
            </a:r>
            <a:r>
              <a:rPr lang="zh-CN" altLang="en-US" sz="1000" dirty="0" smtClean="0">
                <a:latin typeface="+mn-ea"/>
                <a:cs typeface="方正仿宋简体" panose="02010601030101010101" charset="-122"/>
                <a:sym typeface="+mn-ea"/>
              </a:rPr>
              <a:t>本次拟调整地块位于通川区马房坝</a:t>
            </a:r>
            <a:r>
              <a:rPr lang="en-US" altLang="zh-CN" sz="1000" dirty="0" smtClean="0">
                <a:latin typeface="+mn-ea"/>
                <a:cs typeface="方正仿宋简体" panose="02010601030101010101" charset="-122"/>
                <a:sym typeface="+mn-ea"/>
              </a:rPr>
              <a:t>—</a:t>
            </a:r>
            <a:r>
              <a:rPr lang="zh-CN" altLang="en-US" sz="1000" dirty="0" smtClean="0">
                <a:latin typeface="+mn-ea"/>
                <a:cs typeface="方正仿宋简体" panose="02010601030101010101" charset="-122"/>
                <a:sym typeface="+mn-ea"/>
              </a:rPr>
              <a:t>金山片区，</a:t>
            </a:r>
            <a:r>
              <a:rPr lang="zh-CN" altLang="en-US" sz="1000" dirty="0" smtClean="0">
                <a:sym typeface="+mn-ea"/>
              </a:rPr>
              <a:t>南邻阳平路，</a:t>
            </a:r>
            <a:r>
              <a:rPr lang="zh-CN" altLang="en-US" sz="1000" dirty="0" smtClean="0">
                <a:latin typeface="+mn-ea"/>
                <a:cs typeface="方正仿宋简体" panose="02010601030101010101" charset="-122"/>
                <a:sym typeface="+mn-ea"/>
              </a:rPr>
              <a:t>东</a:t>
            </a:r>
            <a:r>
              <a:rPr lang="zh-CN" altLang="en-US" sz="1000" dirty="0" smtClean="0"/>
              <a:t>临紫荆花路，西临罗浮阳光心殿，西</a:t>
            </a:r>
            <a:r>
              <a:rPr lang="zh-CN" altLang="en-US" sz="1000" dirty="0" smtClean="0">
                <a:sym typeface="+mn-ea"/>
              </a:rPr>
              <a:t>北侧为阳平丽苑</a:t>
            </a:r>
            <a:r>
              <a:rPr lang="en-US" altLang="zh-CN" sz="1000" dirty="0" smtClean="0">
                <a:sym typeface="+mn-ea"/>
              </a:rPr>
              <a:t>D</a:t>
            </a:r>
            <a:r>
              <a:rPr lang="zh-CN" altLang="en-US" sz="1000" dirty="0" smtClean="0">
                <a:sym typeface="+mn-ea"/>
              </a:rPr>
              <a:t>幢</a:t>
            </a:r>
            <a:r>
              <a:rPr lang="zh-CN" altLang="en-US" sz="1000" dirty="0" smtClean="0">
                <a:latin typeface="+mn-ea"/>
                <a:cs typeface="方正仿宋简体" panose="02010601030101010101" charset="-122"/>
                <a:sym typeface="+mn-ea"/>
              </a:rPr>
              <a:t>。</a:t>
            </a:r>
            <a:r>
              <a:rPr lang="zh-CN" altLang="en-US" sz="1000" dirty="0" smtClean="0"/>
              <a:t>根据市委、市政府安排部署，</a:t>
            </a:r>
            <a:r>
              <a:rPr lang="zh-CN" altLang="en-US" sz="1000" dirty="0">
                <a:sym typeface="+mn-ea"/>
              </a:rPr>
              <a:t>阳平社区二组危旧房改造项目</a:t>
            </a:r>
            <a:r>
              <a:rPr lang="zh-CN" altLang="en-US" sz="1000" dirty="0" smtClean="0"/>
              <a:t>已纳入市中心城区危旧房改造三年攻坚行动项目。为消除安全隐患，提升城市空间形象，现结合城镇开发边界和周边建设实际对项目用地边界及规划指标进行优化调整，以推进项目改</a:t>
            </a:r>
            <a:r>
              <a:rPr lang="zh-CN" altLang="en-US" sz="1000" dirty="0"/>
              <a:t>造工</a:t>
            </a:r>
            <a:r>
              <a:rPr lang="zh-CN" altLang="en-US" sz="1000" dirty="0" smtClean="0"/>
              <a:t>作。</a:t>
            </a:r>
            <a:endParaRPr lang="zh-CN" altLang="en-US" sz="1000" b="1" dirty="0" smtClean="0">
              <a:solidFill>
                <a:srgbClr val="FF0000"/>
              </a:solidFill>
              <a:latin typeface="+mn-ea"/>
              <a:cs typeface="方正仿宋简体" panose="02010601030101010101" charset="-122"/>
              <a:sym typeface="+mn-ea"/>
            </a:endParaRPr>
          </a:p>
          <a:p>
            <a:pPr algn="l" fontAlgn="auto">
              <a:lnSpc>
                <a:spcPts val="1400"/>
              </a:lnSpc>
            </a:pPr>
            <a:r>
              <a:rPr lang="zh-CN" altLang="en-US" sz="1000" b="1" dirty="0" smtClean="0">
                <a:latin typeface="+mn-ea"/>
                <a:cs typeface="方正仿宋简体" panose="02010601030101010101" charset="-122"/>
              </a:rPr>
              <a:t>调整内容：</a:t>
            </a:r>
            <a:endParaRPr lang="zh-CN" altLang="en-US" sz="1000" b="1" dirty="0" smtClean="0">
              <a:latin typeface="+mn-ea"/>
              <a:cs typeface="方正仿宋简体" panose="02010601030101010101" charset="-122"/>
            </a:endParaRPr>
          </a:p>
          <a:p>
            <a:pPr indent="254000">
              <a:lnSpc>
                <a:spcPts val="1400"/>
              </a:lnSpc>
              <a:extLst>
                <a:ext uri="{35155182-B16C-46BC-9424-99874614C6A1}">
                  <wpsdc:indentchars xmlns:wpsdc="http://www.wps.cn/officeDocument/2017/drawingmlCustomData" val="200" checksum="3013784323"/>
                </a:ext>
              </a:extLst>
            </a:pPr>
            <a:r>
              <a:rPr lang="zh-CN" altLang="en-US" sz="1000" dirty="0" smtClean="0">
                <a:latin typeface="+mn-ea"/>
                <a:cs typeface="方正仿宋简体" panose="02010601030101010101" charset="-122"/>
              </a:rPr>
              <a:t>1</a:t>
            </a:r>
            <a:r>
              <a:rPr lang="zh-CN" altLang="en-US" sz="1000" dirty="0">
                <a:latin typeface="+mn-ea"/>
                <a:cs typeface="方正仿宋简体" panose="02010601030101010101" charset="-122"/>
              </a:rPr>
              <a:t>、</a:t>
            </a:r>
            <a:r>
              <a:rPr lang="zh-CN" altLang="en-US" sz="1000" dirty="0" smtClean="0">
                <a:latin typeface="+mn-ea"/>
                <a:cs typeface="方正仿宋简体" panose="02010601030101010101" charset="-122"/>
                <a:sym typeface="+mn-ea"/>
              </a:rPr>
              <a:t>根据城镇开发边界对片区地块用地进行梳理，将项目北侧城镇开发边界内原规划12米道路局部段（用地面积约649.5平方米）及原规划公园绿地ⅡC6-3-a地块局部（用地面积约51.2平方米）一并纳入ⅡC6-2-c地块，调整后</a:t>
            </a:r>
            <a:r>
              <a:rPr lang="zh-CN" altLang="en-US" sz="1000" dirty="0" smtClean="0">
                <a:latin typeface="+mn-ea"/>
                <a:cs typeface="方正仿宋简体" panose="02010601030101010101" charset="-122"/>
                <a:sym typeface="+mn-ea"/>
              </a:rPr>
              <a:t>ⅡC6-2-c</a:t>
            </a:r>
            <a:r>
              <a:rPr lang="zh-CN" altLang="en-US" sz="1000" dirty="0" smtClean="0">
                <a:latin typeface="+mn-ea"/>
                <a:cs typeface="方正仿宋简体" panose="02010601030101010101" charset="-122"/>
                <a:sym typeface="+mn-ea"/>
              </a:rPr>
              <a:t>地块面积约15135.5㎡，</a:t>
            </a:r>
            <a:r>
              <a:rPr lang="zh-CN" altLang="en-US" sz="1000" dirty="0">
                <a:latin typeface="+mn-ea"/>
                <a:cs typeface="方正仿宋简体" panose="02010601030101010101" charset="-122"/>
                <a:sym typeface="+mn-ea"/>
              </a:rPr>
              <a:t>用</a:t>
            </a:r>
            <a:r>
              <a:rPr lang="zh-CN" altLang="en-US" sz="1000" dirty="0" smtClean="0">
                <a:latin typeface="+mn-ea"/>
                <a:cs typeface="方正仿宋简体" panose="02010601030101010101" charset="-122"/>
                <a:sym typeface="+mn-ea"/>
              </a:rPr>
              <a:t>地性质为二</a:t>
            </a:r>
            <a:r>
              <a:rPr lang="zh-CN" altLang="en-US" sz="1000" dirty="0">
                <a:latin typeface="+mn-ea"/>
                <a:cs typeface="方正仿宋简体" panose="02010601030101010101" charset="-122"/>
                <a:sym typeface="+mn-ea"/>
              </a:rPr>
              <a:t>类城镇住宅用</a:t>
            </a:r>
            <a:r>
              <a:rPr lang="zh-CN" altLang="en-US" sz="1000" dirty="0" smtClean="0">
                <a:latin typeface="+mn-ea"/>
                <a:cs typeface="方正仿宋简体" panose="02010601030101010101" charset="-122"/>
                <a:sym typeface="+mn-ea"/>
              </a:rPr>
              <a:t>地（商业兼容比例≤</a:t>
            </a:r>
            <a:r>
              <a:rPr lang="en-US" altLang="zh-CN" sz="1000" dirty="0" smtClean="0">
                <a:latin typeface="+mn-ea"/>
                <a:cs typeface="方正仿宋简体" panose="02010601030101010101" charset="-122"/>
                <a:sym typeface="+mn-ea"/>
              </a:rPr>
              <a:t>15%</a:t>
            </a:r>
            <a:r>
              <a:rPr lang="zh-CN" altLang="en-US" sz="1000" dirty="0" smtClean="0">
                <a:latin typeface="+mn-ea"/>
                <a:cs typeface="方正仿宋简体" panose="02010601030101010101" charset="-122"/>
                <a:sym typeface="+mn-ea"/>
              </a:rPr>
              <a:t>）</a:t>
            </a:r>
            <a:r>
              <a:rPr lang="zh-CN" altLang="en-US" sz="1000" dirty="0" smtClean="0">
                <a:latin typeface="+mn-ea"/>
                <a:cs typeface="方正仿宋简体" panose="02010601030101010101" charset="-122"/>
                <a:sym typeface="+mn-ea"/>
              </a:rPr>
              <a:t>，</a:t>
            </a:r>
            <a:r>
              <a:rPr lang="zh-CN" altLang="en-US" sz="1000" dirty="0" smtClean="0">
                <a:latin typeface="+mn-ea"/>
                <a:cs typeface="方正仿宋简体" panose="02010601030101010101" charset="-122"/>
                <a:sym typeface="+mn-ea"/>
              </a:rPr>
              <a:t>容积率</a:t>
            </a:r>
            <a:r>
              <a:rPr lang="zh-CN" altLang="en-US" sz="1000" dirty="0">
                <a:latin typeface="+mn-ea"/>
                <a:cs typeface="方正仿宋简体" panose="02010601030101010101" charset="-122"/>
                <a:sym typeface="+mn-ea"/>
              </a:rPr>
              <a:t>由</a:t>
            </a:r>
            <a:r>
              <a:rPr lang="zh-CN" altLang="en-US" sz="1000" dirty="0" smtClean="0">
                <a:latin typeface="+mn-ea"/>
                <a:cs typeface="方正仿宋简体" panose="02010601030101010101" charset="-122"/>
                <a:sym typeface="+mn-ea"/>
              </a:rPr>
              <a:t>≤</a:t>
            </a:r>
            <a:r>
              <a:rPr lang="en-US" altLang="zh-CN" sz="1000" dirty="0" smtClean="0">
                <a:latin typeface="+mn-ea"/>
                <a:cs typeface="方正仿宋简体" panose="02010601030101010101" charset="-122"/>
                <a:sym typeface="+mn-ea"/>
              </a:rPr>
              <a:t>3.0</a:t>
            </a:r>
            <a:r>
              <a:rPr lang="zh-CN" altLang="en-US" sz="1000" dirty="0" smtClean="0">
                <a:latin typeface="+mn-ea"/>
                <a:cs typeface="方正仿宋简体" panose="02010601030101010101" charset="-122"/>
                <a:sym typeface="+mn-ea"/>
              </a:rPr>
              <a:t>调整</a:t>
            </a:r>
            <a:r>
              <a:rPr lang="zh-CN" altLang="en-US" sz="1000" dirty="0">
                <a:latin typeface="+mn-ea"/>
                <a:cs typeface="方正仿宋简体" panose="02010601030101010101" charset="-122"/>
                <a:sym typeface="+mn-ea"/>
              </a:rPr>
              <a:t>为</a:t>
            </a:r>
            <a:r>
              <a:rPr lang="zh-CN" altLang="en-US" sz="1000" dirty="0" smtClean="0">
                <a:latin typeface="+mn-ea"/>
                <a:cs typeface="方正仿宋简体" panose="02010601030101010101" charset="-122"/>
                <a:sym typeface="+mn-ea"/>
              </a:rPr>
              <a:t>≤</a:t>
            </a:r>
            <a:r>
              <a:rPr lang="en-US" altLang="zh-CN" sz="1000" dirty="0" smtClean="0">
                <a:latin typeface="+mn-ea"/>
                <a:cs typeface="方正仿宋简体" panose="02010601030101010101" charset="-122"/>
                <a:sym typeface="+mn-ea"/>
              </a:rPr>
              <a:t>3.9</a:t>
            </a:r>
            <a:r>
              <a:rPr lang="zh-CN" altLang="en-US" sz="1000" dirty="0" smtClean="0">
                <a:latin typeface="+mn-ea"/>
                <a:cs typeface="方正仿宋简体" panose="02010601030101010101" charset="-122"/>
                <a:sym typeface="+mn-ea"/>
              </a:rPr>
              <a:t>，绿地率由≥</a:t>
            </a:r>
            <a:r>
              <a:rPr lang="en-US" altLang="zh-CN" sz="1000" dirty="0" smtClean="0">
                <a:latin typeface="+mn-ea"/>
                <a:cs typeface="方正仿宋简体" panose="02010601030101010101" charset="-122"/>
                <a:sym typeface="+mn-ea"/>
              </a:rPr>
              <a:t>30%</a:t>
            </a:r>
            <a:r>
              <a:rPr lang="zh-CN" altLang="en-US" sz="1000" dirty="0" smtClean="0">
                <a:latin typeface="+mn-ea"/>
                <a:cs typeface="方正仿宋简体" panose="02010601030101010101" charset="-122"/>
                <a:sym typeface="+mn-ea"/>
              </a:rPr>
              <a:t>调整为≥</a:t>
            </a:r>
            <a:r>
              <a:rPr lang="en-US" altLang="zh-CN" sz="1000" dirty="0" smtClean="0">
                <a:latin typeface="+mn-ea"/>
                <a:cs typeface="方正仿宋简体" panose="02010601030101010101" charset="-122"/>
                <a:sym typeface="+mn-ea"/>
              </a:rPr>
              <a:t>22%</a:t>
            </a:r>
            <a:r>
              <a:rPr lang="zh-CN" altLang="en-US" sz="1000" dirty="0" smtClean="0">
                <a:latin typeface="+mn-ea"/>
                <a:cs typeface="方正仿宋简体" panose="02010601030101010101" charset="-122"/>
                <a:sym typeface="+mn-ea"/>
              </a:rPr>
              <a:t>，建筑限高由</a:t>
            </a:r>
            <a:r>
              <a:rPr lang="en-US" altLang="zh-CN" sz="1000" dirty="0" smtClean="0">
                <a:latin typeface="+mn-ea"/>
                <a:cs typeface="方正仿宋简体" panose="02010601030101010101" charset="-122"/>
                <a:sym typeface="+mn-ea"/>
              </a:rPr>
              <a:t>50</a:t>
            </a:r>
            <a:r>
              <a:rPr lang="zh-CN" altLang="en-US" sz="1000" dirty="0" smtClean="0">
                <a:latin typeface="+mn-ea"/>
                <a:cs typeface="方正仿宋简体" panose="02010601030101010101" charset="-122"/>
                <a:sym typeface="+mn-ea"/>
              </a:rPr>
              <a:t>米调整为</a:t>
            </a:r>
            <a:r>
              <a:rPr lang="en-US" altLang="zh-CN" sz="1000" dirty="0" smtClean="0">
                <a:latin typeface="+mn-ea"/>
                <a:cs typeface="方正仿宋简体" panose="02010601030101010101" charset="-122"/>
                <a:sym typeface="+mn-ea"/>
              </a:rPr>
              <a:t>100</a:t>
            </a:r>
            <a:r>
              <a:rPr lang="zh-CN" altLang="en-US" sz="1000" dirty="0" smtClean="0">
                <a:latin typeface="+mn-ea"/>
                <a:cs typeface="方正仿宋简体" panose="02010601030101010101" charset="-122"/>
                <a:sym typeface="+mn-ea"/>
              </a:rPr>
              <a:t>米，建筑密度</a:t>
            </a:r>
            <a:r>
              <a:rPr lang="zh-CN" altLang="en-US" sz="1000" dirty="0" smtClean="0">
                <a:latin typeface="+mn-ea"/>
                <a:cs typeface="方正仿宋简体" panose="02010601030101010101" charset="-122"/>
              </a:rPr>
              <a:t>不变即</a:t>
            </a:r>
            <a:r>
              <a:rPr lang="zh-CN" altLang="en-US" sz="1000" dirty="0" smtClean="0">
                <a:latin typeface="+mn-ea"/>
                <a:cs typeface="方正仿宋简体" panose="02010601030101010101" charset="-122"/>
                <a:sym typeface="+mn-ea"/>
              </a:rPr>
              <a:t>≤</a:t>
            </a:r>
            <a:r>
              <a:rPr lang="en-US" altLang="zh-CN" sz="1000" dirty="0" smtClean="0">
                <a:latin typeface="+mn-ea"/>
                <a:cs typeface="方正仿宋简体" panose="02010601030101010101" charset="-122"/>
                <a:sym typeface="+mn-ea"/>
              </a:rPr>
              <a:t>30%</a:t>
            </a:r>
            <a:r>
              <a:rPr lang="zh-CN" altLang="en-US" sz="1000" dirty="0" smtClean="0">
                <a:latin typeface="+mn-ea"/>
                <a:cs typeface="方正仿宋简体" panose="02010601030101010101" charset="-122"/>
                <a:sym typeface="+mn-ea"/>
              </a:rPr>
              <a:t>，取消</a:t>
            </a:r>
            <a:r>
              <a:rPr lang="zh-CN" altLang="en-US" sz="1000" dirty="0" smtClean="0"/>
              <a:t>用地北侧原规划</a:t>
            </a:r>
            <a:r>
              <a:rPr lang="en-US" altLang="zh-CN" sz="1000" dirty="0" smtClean="0"/>
              <a:t>12</a:t>
            </a:r>
            <a:r>
              <a:rPr lang="zh-CN" altLang="en-US" sz="1000" dirty="0" smtClean="0"/>
              <a:t>米道路。</a:t>
            </a:r>
            <a:endParaRPr lang="zh-CN" altLang="en-US" sz="1000" dirty="0" smtClean="0"/>
          </a:p>
          <a:p>
            <a:pPr indent="254000">
              <a:lnSpc>
                <a:spcPts val="1400"/>
              </a:lnSpc>
              <a:extLst>
                <a:ext uri="{35155182-B16C-46BC-9424-99874614C6A1}">
                  <wpsdc:indentchars xmlns:wpsdc="http://www.wps.cn/officeDocument/2017/drawingmlCustomData" val="200" checksum="3013784323"/>
                </a:ext>
              </a:extLst>
            </a:pPr>
            <a:r>
              <a:rPr lang="zh-CN" altLang="en-US" sz="1000" dirty="0" smtClean="0">
                <a:latin typeface="+mn-ea"/>
                <a:cs typeface="方正仿宋简体" panose="02010601030101010101" charset="-122"/>
                <a:sym typeface="+mn-ea"/>
              </a:rPr>
              <a:t>2</a:t>
            </a:r>
            <a:r>
              <a:rPr lang="zh-CN" altLang="en-US" sz="1000" dirty="0">
                <a:latin typeface="+mn-ea"/>
                <a:cs typeface="方正仿宋简体" panose="02010601030101010101" charset="-122"/>
                <a:sym typeface="+mn-ea"/>
              </a:rPr>
              <a:t>、同时为保证片区公共服务功能，用地按相关要求配建公厕、</a:t>
            </a:r>
            <a:r>
              <a:rPr lang="zh-CN" altLang="en-US" sz="1000" dirty="0" smtClean="0">
                <a:latin typeface="+mn-ea"/>
                <a:cs typeface="方正仿宋简体" panose="02010601030101010101" charset="-122"/>
                <a:sym typeface="+mn-ea"/>
              </a:rPr>
              <a:t>全民建设活动场地、社区综合服务设施、养老服务设施（日间照料中心）等配套设施，停车位配建受用地条件限制可适当调整，以最终审定的规划设计方案为准。</a:t>
            </a:r>
            <a:endParaRPr lang="zh-CN" altLang="en-US" sz="1000" dirty="0" smtClean="0">
              <a:latin typeface="+mn-ea"/>
              <a:cs typeface="方正仿宋简体" panose="02010601030101010101" charset="-122"/>
              <a:sym typeface="+mn-ea"/>
            </a:endParaRPr>
          </a:p>
          <a:p>
            <a:pPr indent="254000">
              <a:lnSpc>
                <a:spcPts val="1400"/>
              </a:lnSpc>
              <a:extLst>
                <a:ext uri="{35155182-B16C-46BC-9424-99874614C6A1}">
                  <wpsdc:indentchars xmlns:wpsdc="http://www.wps.cn/officeDocument/2017/drawingmlCustomData" val="200" checksum="3013784323"/>
                </a:ext>
              </a:extLst>
            </a:pPr>
            <a:r>
              <a:rPr lang="zh-CN" altLang="en-US" sz="1000" b="1" dirty="0" smtClean="0">
                <a:latin typeface="+mn-ea"/>
                <a:cs typeface="方正仿宋简体" panose="02010601030101010101" charset="-122"/>
              </a:rPr>
              <a:t>附注</a:t>
            </a:r>
            <a:r>
              <a:rPr lang="zh-CN" altLang="en-US" sz="1000" b="1" dirty="0">
                <a:latin typeface="+mn-ea"/>
                <a:cs typeface="方正仿宋简体" panose="02010601030101010101" charset="-122"/>
              </a:rPr>
              <a:t>：</a:t>
            </a:r>
            <a:endParaRPr lang="zh-CN" altLang="en-US" sz="1000" b="1" dirty="0">
              <a:latin typeface="+mn-ea"/>
              <a:cs typeface="方正仿宋简体" panose="02010601030101010101" charset="-122"/>
            </a:endParaRPr>
          </a:p>
          <a:p>
            <a:pPr indent="254000" algn="l" fontAlgn="auto">
              <a:lnSpc>
                <a:spcPts val="1400"/>
              </a:lnSpc>
              <a:extLst>
                <a:ext uri="{35155182-B16C-46BC-9424-99874614C6A1}">
                  <wpsdc:indentchars xmlns:wpsdc="http://www.wps.cn/officeDocument/2017/drawingmlCustomData" val="200" checksum="3013784323"/>
                </a:ext>
              </a:extLst>
            </a:pPr>
            <a:r>
              <a:rPr lang="zh-CN" altLang="en-US" sz="1000" dirty="0">
                <a:latin typeface="+mn-ea"/>
                <a:cs typeface="方正仿宋简体" panose="02010601030101010101" charset="-122"/>
              </a:rPr>
              <a:t>1.陈述申辩意见反馈方式：</a:t>
            </a:r>
            <a:endParaRPr lang="zh-CN" altLang="en-US" sz="1000" dirty="0">
              <a:latin typeface="+mn-ea"/>
              <a:cs typeface="方正仿宋简体" panose="02010601030101010101" charset="-122"/>
            </a:endParaRPr>
          </a:p>
          <a:p>
            <a:pPr indent="254000" algn="l" fontAlgn="auto">
              <a:lnSpc>
                <a:spcPts val="1400"/>
              </a:lnSpc>
              <a:extLst>
                <a:ext uri="{35155182-B16C-46BC-9424-99874614C6A1}">
                  <wpsdc:indentchars xmlns:wpsdc="http://www.wps.cn/officeDocument/2017/drawingmlCustomData" val="200" checksum="3013784323"/>
                </a:ext>
              </a:extLst>
            </a:pPr>
            <a:r>
              <a:rPr lang="zh-CN" altLang="en-US" sz="1000" dirty="0">
                <a:latin typeface="+mn-ea"/>
                <a:cs typeface="方正仿宋简体" panose="02010601030101010101" charset="-122"/>
              </a:rPr>
              <a:t>    （1）信函反馈意见：请邮寄至达州市通川区凤凰</a:t>
            </a:r>
            <a:r>
              <a:rPr lang="zh-CN" altLang="en-US" sz="1000" dirty="0" smtClean="0">
                <a:latin typeface="+mn-ea"/>
                <a:cs typeface="方正仿宋简体" panose="02010601030101010101" charset="-122"/>
              </a:rPr>
              <a:t>大道</a:t>
            </a:r>
            <a:r>
              <a:rPr lang="en-US" altLang="zh-CN" sz="1000" dirty="0" smtClean="0">
                <a:latin typeface="+mn-ea"/>
                <a:cs typeface="方正仿宋简体" panose="02010601030101010101" charset="-122"/>
              </a:rPr>
              <a:t>376</a:t>
            </a:r>
            <a:r>
              <a:rPr lang="zh-CN" altLang="en-US" sz="1000" dirty="0" smtClean="0">
                <a:latin typeface="+mn-ea"/>
                <a:cs typeface="方正仿宋简体" panose="02010601030101010101" charset="-122"/>
              </a:rPr>
              <a:t>号</a:t>
            </a:r>
            <a:r>
              <a:rPr lang="zh-CN" altLang="en-US" sz="1000" dirty="0">
                <a:latin typeface="+mn-ea"/>
                <a:cs typeface="方正仿宋简体" panose="02010601030101010101" charset="-122"/>
              </a:rPr>
              <a:t>（达州市自然资源和规划</a:t>
            </a:r>
            <a:r>
              <a:rPr lang="zh-CN" altLang="en-US" sz="1000" dirty="0" smtClean="0">
                <a:latin typeface="+mn-ea"/>
                <a:cs typeface="方正仿宋简体" panose="02010601030101010101" charset="-122"/>
              </a:rPr>
              <a:t>局空间规划</a:t>
            </a:r>
            <a:r>
              <a:rPr lang="zh-CN" altLang="en-US" sz="1000" dirty="0">
                <a:latin typeface="+mn-ea"/>
                <a:cs typeface="方正仿宋简体" panose="02010601030101010101" charset="-122"/>
              </a:rPr>
              <a:t>科）</a:t>
            </a:r>
            <a:endParaRPr lang="zh-CN" altLang="en-US" sz="1000" dirty="0">
              <a:latin typeface="+mn-ea"/>
              <a:cs typeface="方正仿宋简体" panose="02010601030101010101" charset="-122"/>
            </a:endParaRPr>
          </a:p>
          <a:p>
            <a:pPr indent="254000" algn="l" fontAlgn="auto">
              <a:lnSpc>
                <a:spcPts val="1400"/>
              </a:lnSpc>
              <a:extLst>
                <a:ext uri="{35155182-B16C-46BC-9424-99874614C6A1}">
                  <wpsdc:indentchars xmlns:wpsdc="http://www.wps.cn/officeDocument/2017/drawingmlCustomData" val="200" checksum="3013784323"/>
                </a:ext>
              </a:extLst>
            </a:pPr>
            <a:r>
              <a:rPr lang="zh-CN" altLang="en-US" sz="1000" dirty="0">
                <a:latin typeface="+mn-ea"/>
                <a:cs typeface="方正仿宋简体" panose="02010601030101010101" charset="-122"/>
              </a:rPr>
              <a:t>    （2）咨询电话：0818-2143757</a:t>
            </a:r>
            <a:endParaRPr lang="zh-CN" altLang="en-US" sz="1000" dirty="0">
              <a:latin typeface="+mn-ea"/>
              <a:cs typeface="方正仿宋简体" panose="02010601030101010101" charset="-122"/>
            </a:endParaRPr>
          </a:p>
          <a:p>
            <a:pPr indent="254000" algn="l" fontAlgn="auto">
              <a:lnSpc>
                <a:spcPts val="1400"/>
              </a:lnSpc>
              <a:extLst>
                <a:ext uri="{35155182-B16C-46BC-9424-99874614C6A1}">
                  <wpsdc:indentchars xmlns:wpsdc="http://www.wps.cn/officeDocument/2017/drawingmlCustomData" val="200" checksum="3013784323"/>
                </a:ext>
              </a:extLst>
            </a:pPr>
            <a:r>
              <a:rPr lang="zh-CN" altLang="en-US" sz="1000" dirty="0">
                <a:latin typeface="+mn-ea"/>
                <a:cs typeface="方正仿宋简体" panose="02010601030101010101" charset="-122"/>
              </a:rPr>
              <a:t>2.有效反馈意见期：信函反馈意见邮戳日不应超过意见反馈期最后一天，逾期视为无效意见，不予采纳。</a:t>
            </a:r>
            <a:endParaRPr lang="zh-CN" altLang="en-US" sz="1000" dirty="0">
              <a:latin typeface="+mn-ea"/>
              <a:cs typeface="方正仿宋简体" panose="02010601030101010101" charset="-122"/>
            </a:endParaRPr>
          </a:p>
          <a:p>
            <a:pPr indent="254000" algn="l" fontAlgn="auto">
              <a:lnSpc>
                <a:spcPts val="1400"/>
              </a:lnSpc>
              <a:extLst>
                <a:ext uri="{35155182-B16C-46BC-9424-99874614C6A1}">
                  <wpsdc:indentchars xmlns:wpsdc="http://www.wps.cn/officeDocument/2017/drawingmlCustomData" val="200" checksum="3013784323"/>
                </a:ext>
              </a:extLst>
            </a:pPr>
            <a:r>
              <a:rPr lang="zh-CN" altLang="en-US" sz="1000" dirty="0">
                <a:latin typeface="+mn-ea"/>
                <a:cs typeface="方正仿宋简体" panose="02010601030101010101" charset="-122"/>
              </a:rPr>
              <a:t>3.有效反馈意见：注明真实联系人姓名、联系电话、联系地址，如反馈意见不准确或不完整、无法及时进一步核对有关情况的视为无效意见。</a:t>
            </a:r>
            <a:endParaRPr lang="zh-CN" altLang="en-US" sz="1000" dirty="0">
              <a:latin typeface="+mn-ea"/>
              <a:cs typeface="方正仿宋简体" panose="02010601030101010101" charset="-122"/>
            </a:endParaRPr>
          </a:p>
          <a:p>
            <a:pPr indent="254000" algn="l" fontAlgn="auto">
              <a:lnSpc>
                <a:spcPts val="1400"/>
              </a:lnSpc>
              <a:extLst>
                <a:ext uri="{35155182-B16C-46BC-9424-99874614C6A1}">
                  <wpsdc:indentchars xmlns:wpsdc="http://www.wps.cn/officeDocument/2017/drawingmlCustomData" val="200" checksum="3013784323"/>
                </a:ext>
              </a:extLst>
            </a:pPr>
            <a:r>
              <a:rPr lang="zh-CN" altLang="en-US" sz="1000" dirty="0">
                <a:latin typeface="+mn-ea"/>
                <a:cs typeface="方正仿宋简体" panose="02010601030101010101" charset="-122"/>
              </a:rPr>
              <a:t>4.查询网址：http://zrzyj.dazhou.gov.cn/</a:t>
            </a:r>
            <a:endParaRPr lang="zh-CN" altLang="en-US" sz="1000" dirty="0">
              <a:latin typeface="+mn-ea"/>
              <a:cs typeface="方正仿宋简体" panose="02010601030101010101" charset="-122"/>
            </a:endParaRPr>
          </a:p>
        </p:txBody>
      </p:sp>
      <p:cxnSp>
        <p:nvCxnSpPr>
          <p:cNvPr id="24" name="直接连接符 23"/>
          <p:cNvCxnSpPr/>
          <p:nvPr/>
        </p:nvCxnSpPr>
        <p:spPr>
          <a:xfrm flipH="1">
            <a:off x="27305" y="483235"/>
            <a:ext cx="9525" cy="63309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2151360" y="475000"/>
            <a:ext cx="16510" cy="63617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0" y="6813550"/>
            <a:ext cx="12159615" cy="17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627495" y="464820"/>
            <a:ext cx="11430" cy="63709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6218555" y="473710"/>
            <a:ext cx="8255" cy="63576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216650" y="2892425"/>
            <a:ext cx="410845" cy="1541145"/>
          </a:xfrm>
          <a:prstGeom prst="rect">
            <a:avLst/>
          </a:prstGeom>
          <a:noFill/>
        </p:spPr>
        <p:txBody>
          <a:bodyPr vert="eaVert" wrap="square" rtlCol="0">
            <a:spAutoFit/>
          </a:bodyPr>
          <a:lstStyle/>
          <a:p>
            <a:r>
              <a:rPr lang="zh-CN" altLang="en-US" sz="1400" dirty="0">
                <a:sym typeface="+mn-ea"/>
              </a:rPr>
              <a:t>项目相关图件展示</a:t>
            </a:r>
            <a:endParaRPr lang="zh-CN" altLang="en-US" sz="1400" dirty="0"/>
          </a:p>
        </p:txBody>
      </p:sp>
      <p:cxnSp>
        <p:nvCxnSpPr>
          <p:cNvPr id="51" name="直接连接符 50"/>
          <p:cNvCxnSpPr/>
          <p:nvPr/>
        </p:nvCxnSpPr>
        <p:spPr>
          <a:xfrm>
            <a:off x="6623626" y="3352155"/>
            <a:ext cx="5554626" cy="45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文本框 10"/>
          <p:cNvSpPr txBox="1"/>
          <p:nvPr/>
        </p:nvSpPr>
        <p:spPr>
          <a:xfrm>
            <a:off x="6976110" y="535161"/>
            <a:ext cx="2225040" cy="460375"/>
          </a:xfrm>
          <a:prstGeom prst="rect">
            <a:avLst/>
          </a:prstGeom>
          <a:noFill/>
        </p:spPr>
        <p:txBody>
          <a:bodyPr wrap="square" rtlCol="0">
            <a:spAutoFit/>
          </a:bodyPr>
          <a:lstStyle/>
          <a:p>
            <a:pPr algn="ctr"/>
            <a:r>
              <a:rPr lang="zh-CN" altLang="en-US" sz="1200" b="1" dirty="0">
                <a:latin typeface="+mn-ea"/>
              </a:rPr>
              <a:t>调整前</a:t>
            </a:r>
            <a:endParaRPr lang="zh-CN" altLang="en-US" sz="1200" b="1" dirty="0">
              <a:latin typeface="+mn-ea"/>
            </a:endParaRPr>
          </a:p>
          <a:p>
            <a:pPr algn="ctr"/>
            <a:r>
              <a:rPr lang="zh-CN" altLang="en-US" sz="1200" b="1" dirty="0">
                <a:latin typeface="+mn-ea"/>
              </a:rPr>
              <a:t>用地布局图</a:t>
            </a:r>
            <a:endParaRPr lang="zh-CN" altLang="en-US" sz="1200" b="1" dirty="0">
              <a:latin typeface="+mn-ea"/>
            </a:endParaRPr>
          </a:p>
        </p:txBody>
      </p:sp>
      <p:sp>
        <p:nvSpPr>
          <p:cNvPr id="30" name="文本框 29"/>
          <p:cNvSpPr txBox="1"/>
          <p:nvPr/>
        </p:nvSpPr>
        <p:spPr>
          <a:xfrm>
            <a:off x="10287635" y="540385"/>
            <a:ext cx="1162685" cy="189865"/>
          </a:xfrm>
          <a:prstGeom prst="rect">
            <a:avLst/>
          </a:prstGeom>
          <a:solidFill>
            <a:srgbClr val="FFFFFF">
              <a:alpha val="40000"/>
            </a:srgbClr>
          </a:solidFill>
        </p:spPr>
        <p:txBody>
          <a:bodyPr wrap="square" rtlCol="0">
            <a:noAutofit/>
          </a:bodyPr>
          <a:lstStyle/>
          <a:p>
            <a:pPr algn="ctr"/>
            <a:r>
              <a:rPr lang="zh-CN" altLang="en-US" sz="1200" b="1" dirty="0" smtClean="0">
                <a:latin typeface="+mn-ea"/>
              </a:rPr>
              <a:t>调整后</a:t>
            </a:r>
            <a:endParaRPr lang="en-US" altLang="zh-CN" sz="1200" b="1" dirty="0" smtClean="0">
              <a:latin typeface="+mn-ea"/>
            </a:endParaRPr>
          </a:p>
          <a:p>
            <a:pPr algn="ctr"/>
            <a:r>
              <a:rPr lang="zh-CN" altLang="en-US" sz="1200" b="1" dirty="0" smtClean="0">
                <a:latin typeface="+mn-ea"/>
              </a:rPr>
              <a:t>用</a:t>
            </a:r>
            <a:r>
              <a:rPr lang="zh-CN" altLang="en-US" sz="1200" b="1" dirty="0">
                <a:latin typeface="+mn-ea"/>
              </a:rPr>
              <a:t>地布局图</a:t>
            </a:r>
            <a:endParaRPr lang="zh-CN" altLang="zh-CN" sz="1200" b="1" dirty="0">
              <a:latin typeface="+mn-ea"/>
            </a:endParaRPr>
          </a:p>
        </p:txBody>
      </p:sp>
      <p:sp>
        <p:nvSpPr>
          <p:cNvPr id="78" name="文本框 77"/>
          <p:cNvSpPr txBox="1"/>
          <p:nvPr/>
        </p:nvSpPr>
        <p:spPr>
          <a:xfrm>
            <a:off x="8766810" y="3435324"/>
            <a:ext cx="1699895" cy="168910"/>
          </a:xfrm>
          <a:prstGeom prst="rect">
            <a:avLst/>
          </a:prstGeom>
          <a:solidFill>
            <a:srgbClr val="FFFFFF">
              <a:alpha val="40000"/>
            </a:srgbClr>
          </a:solidFill>
        </p:spPr>
        <p:txBody>
          <a:bodyPr wrap="square" rtlCol="0">
            <a:noAutofit/>
          </a:bodyPr>
          <a:lstStyle/>
          <a:p>
            <a:pPr algn="ctr"/>
            <a:r>
              <a:rPr lang="zh-CN" altLang="en-US" sz="1200" b="1" dirty="0">
                <a:latin typeface="+mn-ea"/>
              </a:rPr>
              <a:t>调整前后指标对比表</a:t>
            </a:r>
            <a:endParaRPr lang="zh-CN" altLang="zh-CN" sz="1200" b="1" dirty="0">
              <a:latin typeface="+mn-ea"/>
            </a:endParaRPr>
          </a:p>
        </p:txBody>
      </p:sp>
      <p:graphicFrame>
        <p:nvGraphicFramePr>
          <p:cNvPr id="47" name="表格 46"/>
          <p:cNvGraphicFramePr>
            <a:graphicFrameLocks noGrp="1"/>
          </p:cNvGraphicFramePr>
          <p:nvPr>
            <p:custDataLst>
              <p:tags r:id="rId1"/>
            </p:custDataLst>
          </p:nvPr>
        </p:nvGraphicFramePr>
        <p:xfrm>
          <a:off x="6684222" y="3722556"/>
          <a:ext cx="5398187" cy="2260626"/>
        </p:xfrm>
        <a:graphic>
          <a:graphicData uri="http://schemas.openxmlformats.org/drawingml/2006/table">
            <a:tbl>
              <a:tblPr firstRow="1" bandRow="1">
                <a:tableStyleId>{5940675A-B579-460E-94D1-54222C63F5DA}</a:tableStyleId>
              </a:tblPr>
              <a:tblGrid>
                <a:gridCol w="394672"/>
                <a:gridCol w="544531"/>
                <a:gridCol w="585627"/>
                <a:gridCol w="452063"/>
                <a:gridCol w="523982"/>
                <a:gridCol w="472611"/>
                <a:gridCol w="565079"/>
                <a:gridCol w="1859622"/>
              </a:tblGrid>
              <a:tr h="591820">
                <a:tc>
                  <a:txBody>
                    <a:bodyPr/>
                    <a:lstStyle/>
                    <a:p>
                      <a:pPr marL="0" algn="ctr" defTabSz="1475105" rtl="0" eaLnBrk="1" latinLnBrk="0" hangingPunct="1">
                        <a:lnSpc>
                          <a:spcPct val="100000"/>
                        </a:lnSpc>
                        <a:spcAft>
                          <a:spcPts val="0"/>
                        </a:spcAft>
                        <a:buNone/>
                      </a:pPr>
                      <a:r>
                        <a:rPr lang="zh-CN" altLang="en-US" sz="1000" b="1" kern="1200" dirty="0">
                          <a:solidFill>
                            <a:schemeClr val="tx1"/>
                          </a:solidFill>
                          <a:latin typeface="+mn-ea"/>
                          <a:ea typeface="+mn-ea"/>
                          <a:cs typeface="+mn-cs"/>
                        </a:rPr>
                        <a:t>项目</a:t>
                      </a:r>
                      <a:endParaRPr lang="zh-CN" altLang="en-US" sz="1000" b="1"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zh-CN" altLang="en-US" sz="1000" b="1" kern="1200" dirty="0">
                          <a:solidFill>
                            <a:schemeClr val="tx1"/>
                          </a:solidFill>
                          <a:latin typeface="+mn-ea"/>
                          <a:ea typeface="+mn-ea"/>
                          <a:cs typeface="+mn-cs"/>
                        </a:rPr>
                        <a:t>用地性质</a:t>
                      </a:r>
                      <a:endParaRPr lang="zh-CN" altLang="en-US" sz="1000" b="1"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zh-CN" altLang="en-US" sz="1000" b="1" kern="1200" dirty="0" smtClean="0">
                          <a:solidFill>
                            <a:schemeClr val="tx1"/>
                          </a:solidFill>
                          <a:latin typeface="+mn-ea"/>
                          <a:ea typeface="+mn-ea"/>
                          <a:cs typeface="+mn-cs"/>
                        </a:rPr>
                        <a:t>规划面积</a:t>
                      </a:r>
                      <a:endParaRPr lang="zh-CN" altLang="en-US" sz="1000" b="1"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475105" rtl="0" eaLnBrk="1" fontAlgn="auto" latinLnBrk="0" hangingPunct="1">
                        <a:lnSpc>
                          <a:spcPct val="100000"/>
                        </a:lnSpc>
                        <a:spcBef>
                          <a:spcPts val="0"/>
                        </a:spcBef>
                        <a:spcAft>
                          <a:spcPts val="0"/>
                        </a:spcAft>
                        <a:buClrTx/>
                        <a:buSzTx/>
                        <a:buFontTx/>
                        <a:buNone/>
                        <a:defRPr/>
                      </a:pPr>
                      <a:r>
                        <a:rPr lang="zh-CN" altLang="en-US" sz="1000" b="1" kern="1200" dirty="0">
                          <a:solidFill>
                            <a:schemeClr val="tx1"/>
                          </a:solidFill>
                          <a:latin typeface="+mn-ea"/>
                          <a:ea typeface="+mn-ea"/>
                          <a:cs typeface="+mn-cs"/>
                        </a:rPr>
                        <a:t>容积率</a:t>
                      </a:r>
                      <a:endParaRPr lang="zh-CN" altLang="en-US" sz="1000" b="1"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475105" rtl="0" eaLnBrk="1" fontAlgn="auto" latinLnBrk="0" hangingPunct="1">
                        <a:lnSpc>
                          <a:spcPct val="100000"/>
                        </a:lnSpc>
                        <a:spcBef>
                          <a:spcPts val="0"/>
                        </a:spcBef>
                        <a:spcAft>
                          <a:spcPts val="0"/>
                        </a:spcAft>
                        <a:buClrTx/>
                        <a:buSzTx/>
                        <a:buFontTx/>
                        <a:buNone/>
                        <a:defRPr/>
                      </a:pPr>
                      <a:r>
                        <a:rPr lang="zh-CN" altLang="en-US" sz="1000" b="1" kern="1200" dirty="0">
                          <a:solidFill>
                            <a:schemeClr val="tx1"/>
                          </a:solidFill>
                          <a:latin typeface="+mn-ea"/>
                          <a:ea typeface="+mn-ea"/>
                          <a:cs typeface="+mn-cs"/>
                        </a:rPr>
                        <a:t>建筑限高</a:t>
                      </a:r>
                      <a:endParaRPr lang="zh-CN" altLang="en-US" sz="1000" b="1"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1475105" rtl="0" eaLnBrk="1" fontAlgn="auto" latinLnBrk="0" hangingPunct="1">
                        <a:lnSpc>
                          <a:spcPct val="100000"/>
                        </a:lnSpc>
                        <a:spcBef>
                          <a:spcPts val="0"/>
                        </a:spcBef>
                        <a:spcAft>
                          <a:spcPts val="0"/>
                        </a:spcAft>
                        <a:buClrTx/>
                        <a:buSzTx/>
                        <a:buFontTx/>
                        <a:buNone/>
                        <a:defRPr/>
                      </a:pPr>
                      <a:r>
                        <a:rPr lang="zh-CN" altLang="en-US" sz="1000" b="1" kern="1200" dirty="0">
                          <a:solidFill>
                            <a:schemeClr val="tx1"/>
                          </a:solidFill>
                          <a:latin typeface="+mn-ea"/>
                          <a:ea typeface="+mn-ea"/>
                          <a:cs typeface="+mn-cs"/>
                        </a:rPr>
                        <a:t>建筑</a:t>
                      </a:r>
                      <a:endParaRPr lang="zh-CN" altLang="en-US" sz="1000" b="1" kern="1200" dirty="0">
                        <a:solidFill>
                          <a:schemeClr val="tx1"/>
                        </a:solidFill>
                        <a:latin typeface="+mn-ea"/>
                        <a:ea typeface="+mn-ea"/>
                        <a:cs typeface="+mn-cs"/>
                      </a:endParaRPr>
                    </a:p>
                    <a:p>
                      <a:pPr marL="0" marR="0" algn="ctr" defTabSz="1475105" rtl="0" eaLnBrk="1" fontAlgn="auto" latinLnBrk="0" hangingPunct="1">
                        <a:lnSpc>
                          <a:spcPct val="100000"/>
                        </a:lnSpc>
                        <a:spcBef>
                          <a:spcPts val="0"/>
                        </a:spcBef>
                        <a:spcAft>
                          <a:spcPts val="0"/>
                        </a:spcAft>
                        <a:buClrTx/>
                        <a:buSzTx/>
                        <a:buFontTx/>
                        <a:buNone/>
                        <a:defRPr/>
                      </a:pPr>
                      <a:r>
                        <a:rPr lang="zh-CN" altLang="en-US" sz="1000" b="1" kern="1200" dirty="0">
                          <a:solidFill>
                            <a:schemeClr val="tx1"/>
                          </a:solidFill>
                          <a:latin typeface="+mn-ea"/>
                          <a:ea typeface="+mn-ea"/>
                          <a:cs typeface="+mn-cs"/>
                        </a:rPr>
                        <a:t>密度</a:t>
                      </a:r>
                      <a:endParaRPr lang="zh-CN" altLang="en-US" sz="1000" b="1"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1475105" rtl="0" eaLnBrk="1" fontAlgn="auto" latinLnBrk="0" hangingPunct="1">
                        <a:lnSpc>
                          <a:spcPct val="100000"/>
                        </a:lnSpc>
                        <a:spcBef>
                          <a:spcPts val="0"/>
                        </a:spcBef>
                        <a:spcAft>
                          <a:spcPts val="0"/>
                        </a:spcAft>
                        <a:buClrTx/>
                        <a:buSzTx/>
                        <a:buFontTx/>
                        <a:buNone/>
                        <a:defRPr/>
                      </a:pPr>
                      <a:r>
                        <a:rPr lang="zh-CN" altLang="en-US" sz="1000" b="1" kern="1200" dirty="0">
                          <a:solidFill>
                            <a:schemeClr val="tx1"/>
                          </a:solidFill>
                          <a:latin typeface="+mn-ea"/>
                          <a:ea typeface="+mn-ea"/>
                          <a:cs typeface="+mn-cs"/>
                        </a:rPr>
                        <a:t>绿地率</a:t>
                      </a:r>
                      <a:endParaRPr lang="zh-CN" altLang="en-US" sz="1000" b="1"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1475105" rtl="0" eaLnBrk="1" fontAlgn="auto" latinLnBrk="0" hangingPunct="1">
                        <a:lnSpc>
                          <a:spcPct val="100000"/>
                        </a:lnSpc>
                        <a:spcBef>
                          <a:spcPts val="0"/>
                        </a:spcBef>
                        <a:spcAft>
                          <a:spcPts val="0"/>
                        </a:spcAft>
                        <a:buClrTx/>
                        <a:buSzTx/>
                        <a:buFontTx/>
                        <a:buNone/>
                        <a:defRPr/>
                      </a:pPr>
                      <a:r>
                        <a:rPr lang="zh-CN" altLang="en-US" sz="1000" b="1" kern="1200" dirty="0">
                          <a:solidFill>
                            <a:schemeClr val="tx1"/>
                          </a:solidFill>
                          <a:latin typeface="+mn-ea"/>
                          <a:ea typeface="+mn-ea"/>
                          <a:cs typeface="+mn-cs"/>
                        </a:rPr>
                        <a:t>配建要求</a:t>
                      </a:r>
                      <a:endParaRPr lang="zh-CN" altLang="en-US" sz="1000" b="1"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6926">
                <a:tc>
                  <a:txBody>
                    <a:bodyPr/>
                    <a:lstStyle/>
                    <a:p>
                      <a:pPr marL="0" algn="ctr" defTabSz="1475105" rtl="0" eaLnBrk="1" latinLnBrk="0" hangingPunct="1">
                        <a:lnSpc>
                          <a:spcPct val="100000"/>
                        </a:lnSpc>
                        <a:spcAft>
                          <a:spcPts val="0"/>
                        </a:spcAft>
                        <a:buNone/>
                      </a:pPr>
                      <a:r>
                        <a:rPr lang="zh-CN" altLang="en-US" sz="900" b="1" kern="1200" dirty="0">
                          <a:solidFill>
                            <a:schemeClr val="tx1"/>
                          </a:solidFill>
                          <a:latin typeface="+mn-ea"/>
                          <a:ea typeface="+mn-ea"/>
                          <a:cs typeface="+mn-cs"/>
                        </a:rPr>
                        <a:t>调整前</a:t>
                      </a:r>
                      <a:endParaRPr lang="zh-CN" altLang="en-US" sz="900" b="1"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zh-CN" altLang="en-US" sz="900" kern="1200" dirty="0" smtClean="0">
                          <a:solidFill>
                            <a:schemeClr val="tx1"/>
                          </a:solidFill>
                          <a:latin typeface="+mn-ea"/>
                          <a:ea typeface="+mn-ea"/>
                          <a:cs typeface="+mn-cs"/>
                        </a:rPr>
                        <a:t>二类城镇居住用地</a:t>
                      </a:r>
                      <a:endParaRPr lang="en-US" altLang="zh-CN" sz="900"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en-US" sz="900" kern="1200" dirty="0" smtClean="0">
                          <a:solidFill>
                            <a:schemeClr val="tx1"/>
                          </a:solidFill>
                          <a:latin typeface="+mn-ea"/>
                          <a:ea typeface="+mn-ea"/>
                          <a:cs typeface="+mn-cs"/>
                        </a:rPr>
                        <a:t>18922.5</a:t>
                      </a:r>
                      <a:endParaRPr lang="en-US" sz="900" kern="1200" dirty="0" smtClean="0">
                        <a:solidFill>
                          <a:schemeClr val="tx1"/>
                        </a:solidFill>
                        <a:latin typeface="+mn-ea"/>
                        <a:ea typeface="+mn-ea"/>
                        <a:cs typeface="+mn-cs"/>
                      </a:endParaRPr>
                    </a:p>
                    <a:p>
                      <a:pPr marL="0" algn="ctr" defTabSz="1475105" rtl="0" eaLnBrk="1" latinLnBrk="0" hangingPunct="1">
                        <a:lnSpc>
                          <a:spcPct val="100000"/>
                        </a:lnSpc>
                        <a:spcAft>
                          <a:spcPts val="0"/>
                        </a:spcAft>
                      </a:pPr>
                      <a:r>
                        <a:rPr lang="zh-CN" altLang="en-US" sz="900" kern="1200" dirty="0" smtClean="0">
                          <a:solidFill>
                            <a:schemeClr val="tx1"/>
                          </a:solidFill>
                          <a:latin typeface="+mn-ea"/>
                          <a:ea typeface="+mn-ea"/>
                          <a:cs typeface="+mn-cs"/>
                        </a:rPr>
                        <a:t>平方米</a:t>
                      </a:r>
                      <a:endParaRPr lang="zh-CN" altLang="en-US" sz="900" kern="1200" dirty="0" smtClean="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zh-CN" altLang="en-US" sz="900" b="1" dirty="0">
                          <a:solidFill>
                            <a:schemeClr val="tx1"/>
                          </a:solidFill>
                          <a:latin typeface="+mn-ea"/>
                          <a:sym typeface="+mn-ea"/>
                        </a:rPr>
                        <a:t>≤</a:t>
                      </a:r>
                      <a:r>
                        <a:rPr lang="en-US" altLang="zh-CN" sz="900" b="1" dirty="0" smtClean="0">
                          <a:solidFill>
                            <a:schemeClr val="tx1"/>
                          </a:solidFill>
                          <a:latin typeface="+mn-ea"/>
                          <a:sym typeface="+mn-ea"/>
                        </a:rPr>
                        <a:t>3.0</a:t>
                      </a:r>
                      <a:endParaRPr lang="en-US" altLang="zh-CN" sz="900" b="1" kern="1200" dirty="0">
                        <a:solidFill>
                          <a:schemeClr val="tx1"/>
                        </a:solidFill>
                        <a:latin typeface="+mn-ea"/>
                        <a:ea typeface="+mn-ea"/>
                        <a:cs typeface="+mn-cs"/>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en-US" altLang="zh-CN" sz="900" b="1" dirty="0" smtClean="0">
                          <a:solidFill>
                            <a:schemeClr val="tx1"/>
                          </a:solidFill>
                          <a:latin typeface="+mn-ea"/>
                          <a:sym typeface="+mn-ea"/>
                        </a:rPr>
                        <a:t>50m</a:t>
                      </a:r>
                      <a:endParaRPr lang="en-US" altLang="zh-CN" sz="900" b="1" kern="1200" dirty="0">
                        <a:solidFill>
                          <a:schemeClr val="tx1"/>
                        </a:solidFill>
                        <a:latin typeface="+mn-ea"/>
                        <a:ea typeface="+mn-ea"/>
                        <a:cs typeface="+mn-cs"/>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zh-CN" altLang="en-US" sz="900" b="1" dirty="0" smtClean="0">
                          <a:solidFill>
                            <a:schemeClr val="tx1"/>
                          </a:solidFill>
                          <a:latin typeface="+mn-ea"/>
                          <a:sym typeface="+mn-ea"/>
                        </a:rPr>
                        <a:t>≤</a:t>
                      </a:r>
                      <a:r>
                        <a:rPr lang="en-US" altLang="zh-CN" sz="900" b="1" dirty="0" smtClean="0">
                          <a:solidFill>
                            <a:schemeClr val="tx1"/>
                          </a:solidFill>
                          <a:latin typeface="+mn-ea"/>
                          <a:sym typeface="+mn-ea"/>
                        </a:rPr>
                        <a:t>30</a:t>
                      </a:r>
                      <a:r>
                        <a:rPr lang="en-US" altLang="zh-CN" sz="900" b="1" dirty="0" smtClean="0">
                          <a:solidFill>
                            <a:schemeClr val="tx1"/>
                          </a:solidFill>
                          <a:latin typeface="+mj-ea"/>
                          <a:sym typeface="+mn-ea"/>
                        </a:rPr>
                        <a:t>%</a:t>
                      </a:r>
                      <a:endParaRPr lang="en-US" altLang="zh-CN" sz="900" b="1" kern="1200" dirty="0">
                        <a:solidFill>
                          <a:schemeClr val="tx1"/>
                        </a:solidFill>
                        <a:latin typeface="+mj-ea"/>
                        <a:ea typeface="+mn-ea"/>
                        <a:cs typeface="+mn-cs"/>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zh-CN" altLang="en-US" sz="900" b="1" dirty="0" smtClean="0">
                          <a:solidFill>
                            <a:schemeClr val="tx1"/>
                          </a:solidFill>
                          <a:latin typeface="+mn-ea"/>
                          <a:sym typeface="+mn-ea"/>
                        </a:rPr>
                        <a:t>≥</a:t>
                      </a:r>
                      <a:r>
                        <a:rPr lang="en-US" altLang="zh-CN" sz="900" b="1" dirty="0" smtClean="0">
                          <a:solidFill>
                            <a:schemeClr val="tx1"/>
                          </a:solidFill>
                          <a:latin typeface="+mn-ea"/>
                          <a:sym typeface="+mn-ea"/>
                        </a:rPr>
                        <a:t>30</a:t>
                      </a:r>
                      <a:r>
                        <a:rPr lang="en-US" altLang="zh-CN" sz="900" b="1" dirty="0" smtClean="0">
                          <a:solidFill>
                            <a:schemeClr val="tx1"/>
                          </a:solidFill>
                          <a:latin typeface="+mj-ea"/>
                          <a:sym typeface="+mn-ea"/>
                        </a:rPr>
                        <a:t>%</a:t>
                      </a:r>
                      <a:endParaRPr lang="en-US" altLang="zh-CN" sz="900" b="1" kern="1200" dirty="0">
                        <a:solidFill>
                          <a:schemeClr val="tx1"/>
                        </a:solidFill>
                        <a:latin typeface="+mj-ea"/>
                        <a:ea typeface="+mn-ea"/>
                        <a:cs typeface="+mn-cs"/>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205105" algn="l" defTabSz="1475105" rtl="0" eaLnBrk="1" fontAlgn="auto" latinLnBrk="0" hangingPunct="1">
                        <a:lnSpc>
                          <a:spcPct val="100000"/>
                        </a:lnSpc>
                        <a:spcBef>
                          <a:spcPts val="0"/>
                        </a:spcBef>
                        <a:spcAft>
                          <a:spcPts val="0"/>
                        </a:spcAft>
                        <a:buClrTx/>
                        <a:buSzTx/>
                        <a:buFontTx/>
                        <a:buNone/>
                        <a:defRPr/>
                      </a:pPr>
                      <a:endParaRPr lang="en-US" altLang="zh-CN" sz="900" b="1" kern="1200" dirty="0">
                        <a:solidFill>
                          <a:srgbClr val="FF0000"/>
                        </a:solidFill>
                        <a:latin typeface="+mj-ea"/>
                        <a:ea typeface="+mn-ea"/>
                        <a:cs typeface="+mn-cs"/>
                        <a:sym typeface="+mn-ea"/>
                      </a:endParaRPr>
                    </a:p>
                    <a:p>
                      <a:pPr marL="0" indent="205105" algn="l" defTabSz="1475105" rtl="0" fontAlgn="auto">
                        <a:lnSpc>
                          <a:spcPct val="100000"/>
                        </a:lnSpc>
                        <a:spcAft>
                          <a:spcPts val="0"/>
                        </a:spcAft>
                        <a:buNone/>
                      </a:pPr>
                      <a:endParaRPr lang="en-US" altLang="zh-CN" sz="900" b="1" kern="1200" dirty="0">
                        <a:solidFill>
                          <a:srgbClr val="FF0000"/>
                        </a:solidFill>
                        <a:latin typeface="+mj-ea"/>
                        <a:ea typeface="+mn-ea"/>
                        <a:cs typeface="+mn-cs"/>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1880">
                <a:tc>
                  <a:txBody>
                    <a:bodyPr/>
                    <a:lstStyle/>
                    <a:p>
                      <a:pPr marL="0" algn="ctr" defTabSz="1475105" rtl="0" eaLnBrk="1" latinLnBrk="0" hangingPunct="1">
                        <a:lnSpc>
                          <a:spcPct val="100000"/>
                        </a:lnSpc>
                        <a:spcAft>
                          <a:spcPts val="0"/>
                        </a:spcAft>
                        <a:buNone/>
                      </a:pPr>
                      <a:r>
                        <a:rPr lang="zh-CN" altLang="en-US" sz="900" b="1" kern="1200" dirty="0">
                          <a:solidFill>
                            <a:schemeClr val="tx1"/>
                          </a:solidFill>
                          <a:latin typeface="+mn-ea"/>
                          <a:ea typeface="+mn-ea"/>
                          <a:cs typeface="+mn-cs"/>
                        </a:rPr>
                        <a:t>调整后</a:t>
                      </a:r>
                      <a:endParaRPr lang="zh-CN" altLang="en-US" sz="900" b="1"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zh-CN" altLang="en-US" sz="900" kern="1200" dirty="0" smtClean="0">
                          <a:solidFill>
                            <a:schemeClr val="tx1"/>
                          </a:solidFill>
                          <a:latin typeface="+mn-ea"/>
                          <a:ea typeface="+mn-ea"/>
                          <a:cs typeface="+mn-cs"/>
                        </a:rPr>
                        <a:t>二类城镇住宅用地</a:t>
                      </a:r>
                      <a:endParaRPr lang="en-US" altLang="zh-CN" sz="900" kern="1200" dirty="0">
                        <a:solidFill>
                          <a:schemeClr val="tx1"/>
                        </a:solidFill>
                        <a:latin typeface="+mn-ea"/>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475105" rtl="0" eaLnBrk="1" fontAlgn="auto" latinLnBrk="0" hangingPunct="1">
                        <a:lnSpc>
                          <a:spcPct val="100000"/>
                        </a:lnSpc>
                        <a:spcBef>
                          <a:spcPts val="0"/>
                        </a:spcBef>
                        <a:spcAft>
                          <a:spcPts val="0"/>
                        </a:spcAft>
                        <a:buClrTx/>
                        <a:buSzTx/>
                        <a:buFontTx/>
                        <a:buNone/>
                        <a:defRPr/>
                      </a:pPr>
                      <a:r>
                        <a:rPr lang="zh-CN" altLang="en-US" sz="900" dirty="0" smtClean="0">
                          <a:latin typeface="+mn-ea"/>
                          <a:cs typeface="方正仿宋简体" panose="02010601030101010101" charset="-122"/>
                          <a:sym typeface="+mn-ea"/>
                        </a:rPr>
                        <a:t>15135.5</a:t>
                      </a:r>
                      <a:endParaRPr lang="zh-CN" altLang="en-US" sz="900" dirty="0" smtClean="0">
                        <a:latin typeface="+mn-ea"/>
                        <a:cs typeface="方正仿宋简体" panose="02010601030101010101" charset="-122"/>
                        <a:sym typeface="+mn-ea"/>
                      </a:endParaRPr>
                    </a:p>
                    <a:p>
                      <a:pPr marL="0" marR="0" lvl="0" indent="0" algn="ctr" defTabSz="1475105" rtl="0" eaLnBrk="1" fontAlgn="auto" latinLnBrk="0" hangingPunct="1">
                        <a:lnSpc>
                          <a:spcPct val="100000"/>
                        </a:lnSpc>
                        <a:spcBef>
                          <a:spcPts val="0"/>
                        </a:spcBef>
                        <a:spcAft>
                          <a:spcPts val="0"/>
                        </a:spcAft>
                        <a:buClrTx/>
                        <a:buSzTx/>
                        <a:buFontTx/>
                        <a:buNone/>
                        <a:defRPr/>
                      </a:pPr>
                      <a:r>
                        <a:rPr lang="zh-CN" altLang="en-US" sz="900" dirty="0" smtClean="0">
                          <a:latin typeface="+mn-ea"/>
                          <a:cs typeface="方正仿宋简体" panose="02010601030101010101" charset="-122"/>
                          <a:sym typeface="+mn-ea"/>
                        </a:rPr>
                        <a:t>平方米</a:t>
                      </a:r>
                      <a:endParaRPr lang="zh-CN" altLang="en-US" sz="900" kern="1200" dirty="0" smtClean="0">
                        <a:solidFill>
                          <a:schemeClr val="tx1"/>
                        </a:solidFill>
                        <a:latin typeface="+mn-ea"/>
                        <a:ea typeface="+mn-ea"/>
                        <a:cs typeface="方正仿宋简体" panose="02010601030101010101" charset="-122"/>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zh-CN" altLang="en-US" sz="900" b="1" dirty="0">
                          <a:solidFill>
                            <a:schemeClr val="tx1"/>
                          </a:solidFill>
                          <a:latin typeface="+mn-ea"/>
                          <a:sym typeface="+mn-ea"/>
                        </a:rPr>
                        <a:t>≤</a:t>
                      </a:r>
                      <a:r>
                        <a:rPr lang="en-US" altLang="zh-CN" sz="900" b="1" dirty="0">
                          <a:solidFill>
                            <a:schemeClr val="tx1"/>
                          </a:solidFill>
                          <a:latin typeface="+mn-ea"/>
                          <a:sym typeface="+mn-ea"/>
                        </a:rPr>
                        <a:t>3.9</a:t>
                      </a:r>
                      <a:endParaRPr lang="en-US" altLang="zh-CN" sz="900" b="1" kern="1200" dirty="0">
                        <a:solidFill>
                          <a:schemeClr val="tx1"/>
                        </a:solidFill>
                        <a:latin typeface="+mn-ea"/>
                        <a:ea typeface="+mn-ea"/>
                        <a:cs typeface="+mn-cs"/>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en-US" altLang="zh-CN" sz="900" b="1" dirty="0">
                          <a:solidFill>
                            <a:schemeClr val="tx1"/>
                          </a:solidFill>
                          <a:latin typeface="+mn-ea"/>
                          <a:sym typeface="+mn-ea"/>
                        </a:rPr>
                        <a:t>100m</a:t>
                      </a:r>
                      <a:endParaRPr lang="en-US" altLang="zh-CN" sz="900" b="1" kern="1200" dirty="0">
                        <a:solidFill>
                          <a:schemeClr val="tx1"/>
                        </a:solidFill>
                        <a:latin typeface="+mn-ea"/>
                        <a:ea typeface="+mn-ea"/>
                        <a:cs typeface="+mn-cs"/>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zh-CN" altLang="en-US" sz="900" b="1" dirty="0" smtClean="0">
                          <a:solidFill>
                            <a:schemeClr val="tx1"/>
                          </a:solidFill>
                          <a:latin typeface="+mn-ea"/>
                          <a:sym typeface="+mn-ea"/>
                        </a:rPr>
                        <a:t>≤</a:t>
                      </a:r>
                      <a:r>
                        <a:rPr lang="en-US" altLang="zh-CN" sz="900" b="1" dirty="0" smtClean="0">
                          <a:solidFill>
                            <a:schemeClr val="tx1"/>
                          </a:solidFill>
                          <a:latin typeface="+mn-ea"/>
                          <a:sym typeface="+mn-ea"/>
                        </a:rPr>
                        <a:t>30</a:t>
                      </a:r>
                      <a:r>
                        <a:rPr lang="en-US" altLang="zh-CN" sz="900" b="1" dirty="0" smtClean="0">
                          <a:solidFill>
                            <a:schemeClr val="tx1"/>
                          </a:solidFill>
                          <a:latin typeface="+mj-ea"/>
                          <a:sym typeface="+mn-ea"/>
                        </a:rPr>
                        <a:t>%</a:t>
                      </a:r>
                      <a:endParaRPr lang="en-US" altLang="zh-CN" sz="900" b="1" kern="1200" dirty="0">
                        <a:solidFill>
                          <a:schemeClr val="tx1"/>
                        </a:solidFill>
                        <a:latin typeface="+mj-ea"/>
                        <a:ea typeface="+mn-ea"/>
                        <a:cs typeface="+mn-cs"/>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1475105" rtl="0" eaLnBrk="1" latinLnBrk="0" hangingPunct="1">
                        <a:lnSpc>
                          <a:spcPct val="100000"/>
                        </a:lnSpc>
                        <a:spcAft>
                          <a:spcPts val="0"/>
                        </a:spcAft>
                      </a:pPr>
                      <a:r>
                        <a:rPr lang="zh-CN" altLang="en-US" sz="900" b="1" dirty="0">
                          <a:solidFill>
                            <a:schemeClr val="tx1"/>
                          </a:solidFill>
                          <a:latin typeface="+mn-ea"/>
                          <a:sym typeface="+mn-ea"/>
                        </a:rPr>
                        <a:t>≥</a:t>
                      </a:r>
                      <a:r>
                        <a:rPr lang="en-US" altLang="zh-CN" sz="900" b="1" dirty="0" smtClean="0">
                          <a:solidFill>
                            <a:schemeClr val="tx1"/>
                          </a:solidFill>
                          <a:latin typeface="+mn-ea"/>
                          <a:sym typeface="+mn-ea"/>
                        </a:rPr>
                        <a:t>22</a:t>
                      </a:r>
                      <a:r>
                        <a:rPr lang="en-US" altLang="zh-CN" sz="900" b="1" dirty="0" smtClean="0">
                          <a:solidFill>
                            <a:schemeClr val="tx1"/>
                          </a:solidFill>
                          <a:latin typeface="+mj-ea"/>
                          <a:sym typeface="+mn-ea"/>
                        </a:rPr>
                        <a:t>%</a:t>
                      </a:r>
                      <a:endParaRPr lang="en-US" altLang="zh-CN" sz="900" b="1" kern="1200" dirty="0">
                        <a:solidFill>
                          <a:schemeClr val="tx1"/>
                        </a:solidFill>
                        <a:latin typeface="+mj-ea"/>
                        <a:ea typeface="+mn-ea"/>
                        <a:cs typeface="+mn-cs"/>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05105" algn="l" defTabSz="1475105" rtl="0" fontAlgn="auto">
                        <a:lnSpc>
                          <a:spcPct val="100000"/>
                        </a:lnSpc>
                        <a:spcAft>
                          <a:spcPts val="0"/>
                        </a:spcAft>
                        <a:buNone/>
                      </a:pPr>
                      <a:r>
                        <a:rPr lang="zh-CN" altLang="en-US" sz="900" dirty="0">
                          <a:latin typeface="+mn-ea"/>
                          <a:cs typeface="方正仿宋简体" panose="02010601030101010101" charset="-122"/>
                          <a:sym typeface="+mn-ea"/>
                        </a:rPr>
                        <a:t>按相关要求配建公厕、</a:t>
                      </a:r>
                      <a:r>
                        <a:rPr lang="zh-CN" altLang="en-US" sz="900" dirty="0" smtClean="0">
                          <a:latin typeface="+mn-ea"/>
                          <a:cs typeface="方正仿宋简体" panose="02010601030101010101" charset="-122"/>
                          <a:sym typeface="+mn-ea"/>
                        </a:rPr>
                        <a:t>全民建设活动场地、社区综合服务设施、养老服务设施（日间照料中心）等配套设施，停车位配建受用地条件限制可适当调整，以最终审定的规划设计方案为准。</a:t>
                      </a:r>
                      <a:endParaRPr lang="zh-CN" altLang="en-US" sz="900" dirty="0" smtClean="0">
                        <a:latin typeface="+mn-ea"/>
                        <a:cs typeface="方正仿宋简体" panose="02010601030101010101" charset="-122"/>
                        <a:sym typeface="+mn-ea"/>
                      </a:endParaRPr>
                    </a:p>
                    <a:p>
                      <a:pPr marL="0" indent="205105" algn="l" defTabSz="1475105" rtl="0" fontAlgn="auto">
                        <a:lnSpc>
                          <a:spcPct val="100000"/>
                        </a:lnSpc>
                        <a:spcAft>
                          <a:spcPts val="0"/>
                        </a:spcAft>
                        <a:buNone/>
                      </a:pPr>
                      <a:endParaRPr lang="en-US" altLang="zh-CN" sz="900" b="1" kern="1200" dirty="0">
                        <a:solidFill>
                          <a:srgbClr val="FF0000"/>
                        </a:solidFill>
                        <a:latin typeface="+mj-ea"/>
                        <a:ea typeface="+mn-ea"/>
                        <a:cs typeface="+mn-cs"/>
                        <a:sym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矩形 18"/>
          <p:cNvSpPr/>
          <p:nvPr/>
        </p:nvSpPr>
        <p:spPr>
          <a:xfrm>
            <a:off x="9412768" y="955305"/>
            <a:ext cx="2704645" cy="1939082"/>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698513" y="957705"/>
            <a:ext cx="2601121" cy="1939082"/>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21"/>
          <p:cNvSpPr txBox="1"/>
          <p:nvPr>
            <p:custDataLst>
              <p:tags r:id="rId2"/>
            </p:custDataLst>
          </p:nvPr>
        </p:nvSpPr>
        <p:spPr>
          <a:xfrm>
            <a:off x="9484082" y="1654712"/>
            <a:ext cx="579332" cy="152930"/>
          </a:xfrm>
          <a:prstGeom prst="rect">
            <a:avLst/>
          </a:prstGeom>
          <a:noFill/>
        </p:spPr>
        <p:txBody>
          <a:bodyPr wrap="none" rtlCol="0">
            <a:noAutofit/>
          </a:bodyPr>
          <a:lstStyle/>
          <a:p>
            <a:pPr algn="l"/>
            <a:r>
              <a:rPr lang="zh-CN" altLang="en-US" sz="600" b="1" dirty="0" smtClean="0">
                <a:highlight>
                  <a:srgbClr val="C0C0C0"/>
                </a:highlight>
                <a:latin typeface="+mj-ea"/>
                <a:ea typeface="+mj-ea"/>
              </a:rPr>
              <a:t>碧桂园</a:t>
            </a:r>
            <a:r>
              <a:rPr lang="en-US" altLang="zh-CN" sz="600" b="1" dirty="0" smtClean="0">
                <a:highlight>
                  <a:srgbClr val="C0C0C0"/>
                </a:highlight>
                <a:latin typeface="+mj-ea"/>
                <a:ea typeface="+mj-ea"/>
              </a:rPr>
              <a:t>·</a:t>
            </a:r>
            <a:r>
              <a:rPr lang="zh-CN" altLang="en-US" sz="600" b="1" dirty="0" smtClean="0">
                <a:highlight>
                  <a:srgbClr val="C0C0C0"/>
                </a:highlight>
                <a:latin typeface="+mj-ea"/>
                <a:ea typeface="+mj-ea"/>
              </a:rPr>
              <a:t>凤凰台</a:t>
            </a:r>
            <a:endParaRPr lang="en-US" altLang="zh-CN" sz="600" b="1" dirty="0">
              <a:highlight>
                <a:srgbClr val="C0C0C0"/>
              </a:highlight>
              <a:latin typeface="+mj-ea"/>
              <a:ea typeface="+mj-ea"/>
            </a:endParaRPr>
          </a:p>
        </p:txBody>
      </p:sp>
      <p:sp>
        <p:nvSpPr>
          <p:cNvPr id="43" name="文本框 21"/>
          <p:cNvSpPr txBox="1"/>
          <p:nvPr>
            <p:custDataLst>
              <p:tags r:id="rId3"/>
            </p:custDataLst>
          </p:nvPr>
        </p:nvSpPr>
        <p:spPr>
          <a:xfrm>
            <a:off x="11394162" y="1197512"/>
            <a:ext cx="579332" cy="152930"/>
          </a:xfrm>
          <a:prstGeom prst="rect">
            <a:avLst/>
          </a:prstGeom>
          <a:noFill/>
        </p:spPr>
        <p:txBody>
          <a:bodyPr wrap="none" rtlCol="0">
            <a:noAutofit/>
          </a:bodyPr>
          <a:lstStyle/>
          <a:p>
            <a:pPr algn="l"/>
            <a:r>
              <a:rPr lang="zh-CN" altLang="en-US" sz="600" b="1" dirty="0" smtClean="0">
                <a:highlight>
                  <a:srgbClr val="C0C0C0"/>
                </a:highlight>
                <a:latin typeface="+mj-ea"/>
                <a:ea typeface="+mj-ea"/>
              </a:rPr>
              <a:t>悦城逸景</a:t>
            </a:r>
            <a:endParaRPr lang="en-US" altLang="zh-CN" sz="600" b="1" dirty="0">
              <a:highlight>
                <a:srgbClr val="C0C0C0"/>
              </a:highlight>
              <a:latin typeface="+mj-ea"/>
              <a:ea typeface="+mj-ea"/>
            </a:endParaRPr>
          </a:p>
        </p:txBody>
      </p:sp>
      <p:grpSp>
        <p:nvGrpSpPr>
          <p:cNvPr id="217" name="组合 216"/>
          <p:cNvGrpSpPr/>
          <p:nvPr/>
        </p:nvGrpSpPr>
        <p:grpSpPr>
          <a:xfrm>
            <a:off x="9515475" y="958215"/>
            <a:ext cx="2322195" cy="1906905"/>
            <a:chOff x="8416924" y="2800702"/>
            <a:chExt cx="4596158" cy="3778107"/>
          </a:xfrm>
        </p:grpSpPr>
        <p:pic>
          <p:nvPicPr>
            <p:cNvPr id="227" name="图片 226"/>
            <p:cNvPicPr>
              <a:picLocks noChangeAspect="1"/>
            </p:cNvPicPr>
            <p:nvPr/>
          </p:nvPicPr>
          <p:blipFill rotWithShape="1">
            <a:blip r:embed="rId4" cstate="print">
              <a:extLst>
                <a:ext uri="{28A0092B-C50C-407E-A947-70E740481C1C}">
                  <a14:useLocalDpi xmlns:a14="http://schemas.microsoft.com/office/drawing/2010/main" val="0"/>
                </a:ext>
              </a:extLst>
            </a:blip>
            <a:srcRect b="4939"/>
            <a:stretch>
              <a:fillRect/>
            </a:stretch>
          </p:blipFill>
          <p:spPr>
            <a:xfrm>
              <a:off x="8416924" y="2800702"/>
              <a:ext cx="4596158" cy="3778107"/>
            </a:xfrm>
            <a:prstGeom prst="rect">
              <a:avLst/>
            </a:prstGeom>
          </p:spPr>
        </p:pic>
        <p:sp>
          <p:nvSpPr>
            <p:cNvPr id="228" name="任意多边形 227"/>
            <p:cNvSpPr/>
            <p:nvPr/>
          </p:nvSpPr>
          <p:spPr>
            <a:xfrm>
              <a:off x="9445752" y="5747004"/>
              <a:ext cx="676656" cy="288036"/>
            </a:xfrm>
            <a:custGeom>
              <a:avLst/>
              <a:gdLst>
                <a:gd name="connsiteX0" fmla="*/ 27432 w 676656"/>
                <a:gd name="connsiteY0" fmla="*/ 288036 h 288036"/>
                <a:gd name="connsiteX1" fmla="*/ 676656 w 676656"/>
                <a:gd name="connsiteY1" fmla="*/ 155448 h 288036"/>
                <a:gd name="connsiteX2" fmla="*/ 603504 w 676656"/>
                <a:gd name="connsiteY2" fmla="*/ 0 h 288036"/>
                <a:gd name="connsiteX3" fmla="*/ 457200 w 676656"/>
                <a:gd name="connsiteY3" fmla="*/ 18288 h 288036"/>
                <a:gd name="connsiteX4" fmla="*/ 0 w 676656"/>
                <a:gd name="connsiteY4" fmla="*/ 109728 h 288036"/>
                <a:gd name="connsiteX5" fmla="*/ 27432 w 676656"/>
                <a:gd name="connsiteY5" fmla="*/ 288036 h 28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656" h="288036">
                  <a:moveTo>
                    <a:pt x="27432" y="288036"/>
                  </a:moveTo>
                  <a:lnTo>
                    <a:pt x="676656" y="155448"/>
                  </a:lnTo>
                  <a:lnTo>
                    <a:pt x="603504" y="0"/>
                  </a:lnTo>
                  <a:lnTo>
                    <a:pt x="457200" y="18288"/>
                  </a:lnTo>
                  <a:lnTo>
                    <a:pt x="0" y="109728"/>
                  </a:lnTo>
                  <a:lnTo>
                    <a:pt x="27432" y="288036"/>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9" name="文本框 218"/>
          <p:cNvSpPr txBox="1"/>
          <p:nvPr>
            <p:custDataLst>
              <p:tags r:id="rId5"/>
            </p:custDataLst>
          </p:nvPr>
        </p:nvSpPr>
        <p:spPr>
          <a:xfrm>
            <a:off x="10217700" y="1214783"/>
            <a:ext cx="922651" cy="184666"/>
          </a:xfrm>
          <a:prstGeom prst="rect">
            <a:avLst/>
          </a:prstGeom>
          <a:noFill/>
        </p:spPr>
        <p:txBody>
          <a:bodyPr wrap="square">
            <a:spAutoFit/>
          </a:bodyPr>
          <a:lstStyle/>
          <a:p>
            <a:r>
              <a:rPr lang="zh-CN" altLang="en-US" sz="600" b="1" i="0" dirty="0">
                <a:latin typeface="微软雅黑" panose="020B0503020204020204" charset="-122"/>
                <a:ea typeface="微软雅黑" panose="020B0503020204020204" charset="-122"/>
              </a:rPr>
              <a:t>非城镇开发建设用地</a:t>
            </a:r>
            <a:endParaRPr lang="zh-CN" altLang="en-US" sz="600" b="1" i="0" dirty="0">
              <a:latin typeface="微软雅黑" panose="020B0503020204020204" charset="-122"/>
              <a:ea typeface="微软雅黑" panose="020B0503020204020204" charset="-122"/>
            </a:endParaRPr>
          </a:p>
        </p:txBody>
      </p:sp>
      <p:sp>
        <p:nvSpPr>
          <p:cNvPr id="221" name="文本框 220"/>
          <p:cNvSpPr txBox="1"/>
          <p:nvPr/>
        </p:nvSpPr>
        <p:spPr>
          <a:xfrm rot="20285057">
            <a:off x="10032764" y="1380597"/>
            <a:ext cx="180036" cy="646331"/>
          </a:xfrm>
          <a:prstGeom prst="rect">
            <a:avLst/>
          </a:prstGeom>
          <a:noFill/>
        </p:spPr>
        <p:txBody>
          <a:bodyPr wrap="square" rtlCol="0">
            <a:spAutoFit/>
          </a:bodyPr>
          <a:lstStyle/>
          <a:p>
            <a:r>
              <a:rPr lang="zh-CN" altLang="en-US" sz="600" b="1" dirty="0">
                <a:latin typeface="微软雅黑" panose="020B0503020204020204" charset="-122"/>
                <a:ea typeface="微软雅黑" panose="020B0503020204020204" charset="-122"/>
              </a:rPr>
              <a:t>规划纵一道路</a:t>
            </a:r>
            <a:endParaRPr lang="zh-CN" altLang="en-US" sz="600" b="1" dirty="0">
              <a:latin typeface="微软雅黑" panose="020B0503020204020204" charset="-122"/>
              <a:ea typeface="微软雅黑" panose="020B0503020204020204" charset="-122"/>
            </a:endParaRPr>
          </a:p>
        </p:txBody>
      </p:sp>
      <p:sp>
        <p:nvSpPr>
          <p:cNvPr id="222" name="文本框 221"/>
          <p:cNvSpPr txBox="1"/>
          <p:nvPr>
            <p:custDataLst>
              <p:tags r:id="rId6"/>
            </p:custDataLst>
          </p:nvPr>
        </p:nvSpPr>
        <p:spPr>
          <a:xfrm rot="20769400">
            <a:off x="9789984" y="2419452"/>
            <a:ext cx="750595" cy="215444"/>
          </a:xfrm>
          <a:prstGeom prst="rect">
            <a:avLst/>
          </a:prstGeom>
          <a:noFill/>
        </p:spPr>
        <p:txBody>
          <a:bodyPr wrap="square">
            <a:spAutoFit/>
          </a:bodyPr>
          <a:lstStyle/>
          <a:p>
            <a:r>
              <a:rPr lang="zh-CN" altLang="en-US" sz="800" b="1" dirty="0" smtClean="0">
                <a:latin typeface="微软雅黑" panose="020B0503020204020204" charset="-122"/>
                <a:ea typeface="微软雅黑" panose="020B0503020204020204" charset="-122"/>
              </a:rPr>
              <a:t>阳   平   路</a:t>
            </a:r>
            <a:endParaRPr lang="zh-CN" altLang="en-US" sz="800" b="1" dirty="0">
              <a:latin typeface="微软雅黑" panose="020B0503020204020204" charset="-122"/>
              <a:ea typeface="微软雅黑" panose="020B0503020204020204" charset="-122"/>
            </a:endParaRPr>
          </a:p>
        </p:txBody>
      </p:sp>
      <p:sp>
        <p:nvSpPr>
          <p:cNvPr id="223" name="文本框 222"/>
          <p:cNvSpPr txBox="1"/>
          <p:nvPr>
            <p:custDataLst>
              <p:tags r:id="rId7"/>
            </p:custDataLst>
          </p:nvPr>
        </p:nvSpPr>
        <p:spPr>
          <a:xfrm rot="1205029">
            <a:off x="10971007" y="1214238"/>
            <a:ext cx="307777" cy="998093"/>
          </a:xfrm>
          <a:prstGeom prst="rect">
            <a:avLst/>
          </a:prstGeom>
          <a:noFill/>
        </p:spPr>
        <p:txBody>
          <a:bodyPr vert="eaVert" wrap="square">
            <a:spAutoFit/>
          </a:bodyPr>
          <a:lstStyle/>
          <a:p>
            <a:r>
              <a:rPr lang="zh-CN" altLang="en-US" sz="800" b="1" dirty="0" smtClean="0">
                <a:latin typeface="微软雅黑" panose="020B0503020204020204" charset="-122"/>
                <a:ea typeface="微软雅黑" panose="020B0503020204020204" charset="-122"/>
              </a:rPr>
              <a:t>紫   荆   花   </a:t>
            </a:r>
            <a:r>
              <a:rPr lang="zh-CN" altLang="en-US" sz="800" b="1" dirty="0">
                <a:latin typeface="微软雅黑" panose="020B0503020204020204" charset="-122"/>
                <a:ea typeface="微软雅黑" panose="020B0503020204020204" charset="-122"/>
              </a:rPr>
              <a:t>路</a:t>
            </a:r>
            <a:endParaRPr lang="zh-CN" altLang="en-US" sz="800" b="1" dirty="0">
              <a:latin typeface="微软雅黑" panose="020B0503020204020204" charset="-122"/>
              <a:ea typeface="微软雅黑" panose="020B0503020204020204" charset="-122"/>
            </a:endParaRPr>
          </a:p>
        </p:txBody>
      </p:sp>
      <p:sp>
        <p:nvSpPr>
          <p:cNvPr id="226" name="任意多边形: 形状 8"/>
          <p:cNvSpPr/>
          <p:nvPr/>
        </p:nvSpPr>
        <p:spPr>
          <a:xfrm>
            <a:off x="10391994" y="1588848"/>
            <a:ext cx="636257" cy="786916"/>
          </a:xfrm>
          <a:custGeom>
            <a:avLst/>
            <a:gdLst>
              <a:gd name="connsiteX0" fmla="*/ 0 w 5071533"/>
              <a:gd name="connsiteY0" fmla="*/ 4817533 h 6223000"/>
              <a:gd name="connsiteX1" fmla="*/ 152400 w 5071533"/>
              <a:gd name="connsiteY1" fmla="*/ 5571067 h 6223000"/>
              <a:gd name="connsiteX2" fmla="*/ 237066 w 5071533"/>
              <a:gd name="connsiteY2" fmla="*/ 6070600 h 6223000"/>
              <a:gd name="connsiteX3" fmla="*/ 609600 w 5071533"/>
              <a:gd name="connsiteY3" fmla="*/ 6223000 h 6223000"/>
              <a:gd name="connsiteX4" fmla="*/ 1363133 w 5071533"/>
              <a:gd name="connsiteY4" fmla="*/ 6070600 h 6223000"/>
              <a:gd name="connsiteX5" fmla="*/ 1981200 w 5071533"/>
              <a:gd name="connsiteY5" fmla="*/ 5994400 h 6223000"/>
              <a:gd name="connsiteX6" fmla="*/ 2590800 w 5071533"/>
              <a:gd name="connsiteY6" fmla="*/ 5969000 h 6223000"/>
              <a:gd name="connsiteX7" fmla="*/ 3191933 w 5071533"/>
              <a:gd name="connsiteY7" fmla="*/ 5985933 h 6223000"/>
              <a:gd name="connsiteX8" fmla="*/ 3640666 w 5071533"/>
              <a:gd name="connsiteY8" fmla="*/ 6011333 h 6223000"/>
              <a:gd name="connsiteX9" fmla="*/ 3987800 w 5071533"/>
              <a:gd name="connsiteY9" fmla="*/ 6036733 h 6223000"/>
              <a:gd name="connsiteX10" fmla="*/ 4656666 w 5071533"/>
              <a:gd name="connsiteY10" fmla="*/ 5528733 h 6223000"/>
              <a:gd name="connsiteX11" fmla="*/ 4639733 w 5071533"/>
              <a:gd name="connsiteY11" fmla="*/ 4199467 h 6223000"/>
              <a:gd name="connsiteX12" fmla="*/ 4631266 w 5071533"/>
              <a:gd name="connsiteY12" fmla="*/ 3530600 h 6223000"/>
              <a:gd name="connsiteX13" fmla="*/ 4707466 w 5071533"/>
              <a:gd name="connsiteY13" fmla="*/ 2531533 h 6223000"/>
              <a:gd name="connsiteX14" fmla="*/ 4868333 w 5071533"/>
              <a:gd name="connsiteY14" fmla="*/ 1667933 h 6223000"/>
              <a:gd name="connsiteX15" fmla="*/ 5071533 w 5071533"/>
              <a:gd name="connsiteY15" fmla="*/ 922867 h 6223000"/>
              <a:gd name="connsiteX16" fmla="*/ 4538133 w 5071533"/>
              <a:gd name="connsiteY16" fmla="*/ 677333 h 6223000"/>
              <a:gd name="connsiteX17" fmla="*/ 4724400 w 5071533"/>
              <a:gd name="connsiteY17" fmla="*/ 262467 h 6223000"/>
              <a:gd name="connsiteX18" fmla="*/ 4351866 w 5071533"/>
              <a:gd name="connsiteY18" fmla="*/ 0 h 6223000"/>
              <a:gd name="connsiteX19" fmla="*/ 3979333 w 5071533"/>
              <a:gd name="connsiteY19" fmla="*/ 194733 h 6223000"/>
              <a:gd name="connsiteX20" fmla="*/ 3073400 w 5071533"/>
              <a:gd name="connsiteY20" fmla="*/ 1066800 h 6223000"/>
              <a:gd name="connsiteX21" fmla="*/ 2760133 w 5071533"/>
              <a:gd name="connsiteY21" fmla="*/ 1989667 h 6223000"/>
              <a:gd name="connsiteX22" fmla="*/ 2675466 w 5071533"/>
              <a:gd name="connsiteY22" fmla="*/ 3293533 h 6223000"/>
              <a:gd name="connsiteX23" fmla="*/ 2116666 w 5071533"/>
              <a:gd name="connsiteY23" fmla="*/ 3302000 h 6223000"/>
              <a:gd name="connsiteX24" fmla="*/ 1744133 w 5071533"/>
              <a:gd name="connsiteY24" fmla="*/ 3335867 h 6223000"/>
              <a:gd name="connsiteX25" fmla="*/ 1151466 w 5071533"/>
              <a:gd name="connsiteY25" fmla="*/ 3674533 h 6223000"/>
              <a:gd name="connsiteX26" fmla="*/ 1134533 w 5071533"/>
              <a:gd name="connsiteY26" fmla="*/ 5020733 h 6223000"/>
              <a:gd name="connsiteX27" fmla="*/ 0 w 5071533"/>
              <a:gd name="connsiteY27" fmla="*/ 4817533 h 6223000"/>
              <a:gd name="connsiteX0-1" fmla="*/ 0 w 5071533"/>
              <a:gd name="connsiteY0-2" fmla="*/ 4864100 h 6269567"/>
              <a:gd name="connsiteX1-3" fmla="*/ 152400 w 5071533"/>
              <a:gd name="connsiteY1-4" fmla="*/ 5617634 h 6269567"/>
              <a:gd name="connsiteX2-5" fmla="*/ 237066 w 5071533"/>
              <a:gd name="connsiteY2-6" fmla="*/ 6117167 h 6269567"/>
              <a:gd name="connsiteX3-7" fmla="*/ 609600 w 5071533"/>
              <a:gd name="connsiteY3-8" fmla="*/ 6269567 h 6269567"/>
              <a:gd name="connsiteX4-9" fmla="*/ 1363133 w 5071533"/>
              <a:gd name="connsiteY4-10" fmla="*/ 6117167 h 6269567"/>
              <a:gd name="connsiteX5-11" fmla="*/ 1981200 w 5071533"/>
              <a:gd name="connsiteY5-12" fmla="*/ 6040967 h 6269567"/>
              <a:gd name="connsiteX6-13" fmla="*/ 2590800 w 5071533"/>
              <a:gd name="connsiteY6-14" fmla="*/ 6015567 h 6269567"/>
              <a:gd name="connsiteX7-15" fmla="*/ 3191933 w 5071533"/>
              <a:gd name="connsiteY7-16" fmla="*/ 6032500 h 6269567"/>
              <a:gd name="connsiteX8-17" fmla="*/ 3640666 w 5071533"/>
              <a:gd name="connsiteY8-18" fmla="*/ 6057900 h 6269567"/>
              <a:gd name="connsiteX9-19" fmla="*/ 3987800 w 5071533"/>
              <a:gd name="connsiteY9-20" fmla="*/ 6083300 h 6269567"/>
              <a:gd name="connsiteX10-21" fmla="*/ 4656666 w 5071533"/>
              <a:gd name="connsiteY10-22" fmla="*/ 5575300 h 6269567"/>
              <a:gd name="connsiteX11-23" fmla="*/ 4639733 w 5071533"/>
              <a:gd name="connsiteY11-24" fmla="*/ 4246034 h 6269567"/>
              <a:gd name="connsiteX12-25" fmla="*/ 4631266 w 5071533"/>
              <a:gd name="connsiteY12-26" fmla="*/ 3577167 h 6269567"/>
              <a:gd name="connsiteX13-27" fmla="*/ 4707466 w 5071533"/>
              <a:gd name="connsiteY13-28" fmla="*/ 2578100 h 6269567"/>
              <a:gd name="connsiteX14-29" fmla="*/ 4868333 w 5071533"/>
              <a:gd name="connsiteY14-30" fmla="*/ 1714500 h 6269567"/>
              <a:gd name="connsiteX15-31" fmla="*/ 5071533 w 5071533"/>
              <a:gd name="connsiteY15-32" fmla="*/ 969434 h 6269567"/>
              <a:gd name="connsiteX16-33" fmla="*/ 4538133 w 5071533"/>
              <a:gd name="connsiteY16-34" fmla="*/ 723900 h 6269567"/>
              <a:gd name="connsiteX17-35" fmla="*/ 4724400 w 5071533"/>
              <a:gd name="connsiteY17-36" fmla="*/ 309034 h 6269567"/>
              <a:gd name="connsiteX18-37" fmla="*/ 4229099 w 5071533"/>
              <a:gd name="connsiteY18-38" fmla="*/ 0 h 6269567"/>
              <a:gd name="connsiteX19-39" fmla="*/ 3979333 w 5071533"/>
              <a:gd name="connsiteY19-40" fmla="*/ 241300 h 6269567"/>
              <a:gd name="connsiteX20-41" fmla="*/ 3073400 w 5071533"/>
              <a:gd name="connsiteY20-42" fmla="*/ 1113367 h 6269567"/>
              <a:gd name="connsiteX21-43" fmla="*/ 2760133 w 5071533"/>
              <a:gd name="connsiteY21-44" fmla="*/ 2036234 h 6269567"/>
              <a:gd name="connsiteX22-45" fmla="*/ 2675466 w 5071533"/>
              <a:gd name="connsiteY22-46" fmla="*/ 3340100 h 6269567"/>
              <a:gd name="connsiteX23-47" fmla="*/ 2116666 w 5071533"/>
              <a:gd name="connsiteY23-48" fmla="*/ 3348567 h 6269567"/>
              <a:gd name="connsiteX24-49" fmla="*/ 1744133 w 5071533"/>
              <a:gd name="connsiteY24-50" fmla="*/ 3382434 h 6269567"/>
              <a:gd name="connsiteX25-51" fmla="*/ 1151466 w 5071533"/>
              <a:gd name="connsiteY25-52" fmla="*/ 3721100 h 6269567"/>
              <a:gd name="connsiteX26-53" fmla="*/ 1134533 w 5071533"/>
              <a:gd name="connsiteY26-54" fmla="*/ 5067300 h 6269567"/>
              <a:gd name="connsiteX27-55" fmla="*/ 0 w 5071533"/>
              <a:gd name="connsiteY27-56" fmla="*/ 4864100 h 6269567"/>
              <a:gd name="connsiteX0-57" fmla="*/ 0 w 5071533"/>
              <a:gd name="connsiteY0-58" fmla="*/ 4864100 h 6269567"/>
              <a:gd name="connsiteX1-59" fmla="*/ 152400 w 5071533"/>
              <a:gd name="connsiteY1-60" fmla="*/ 5617634 h 6269567"/>
              <a:gd name="connsiteX2-61" fmla="*/ 237066 w 5071533"/>
              <a:gd name="connsiteY2-62" fmla="*/ 6117167 h 6269567"/>
              <a:gd name="connsiteX3-63" fmla="*/ 609600 w 5071533"/>
              <a:gd name="connsiteY3-64" fmla="*/ 6269567 h 6269567"/>
              <a:gd name="connsiteX4-65" fmla="*/ 1363133 w 5071533"/>
              <a:gd name="connsiteY4-66" fmla="*/ 6117167 h 6269567"/>
              <a:gd name="connsiteX5-67" fmla="*/ 1981200 w 5071533"/>
              <a:gd name="connsiteY5-68" fmla="*/ 6040967 h 6269567"/>
              <a:gd name="connsiteX6-69" fmla="*/ 2590800 w 5071533"/>
              <a:gd name="connsiteY6-70" fmla="*/ 6015567 h 6269567"/>
              <a:gd name="connsiteX7-71" fmla="*/ 3191933 w 5071533"/>
              <a:gd name="connsiteY7-72" fmla="*/ 6032500 h 6269567"/>
              <a:gd name="connsiteX8-73" fmla="*/ 3640666 w 5071533"/>
              <a:gd name="connsiteY8-74" fmla="*/ 6057900 h 6269567"/>
              <a:gd name="connsiteX9-75" fmla="*/ 3987800 w 5071533"/>
              <a:gd name="connsiteY9-76" fmla="*/ 6083300 h 6269567"/>
              <a:gd name="connsiteX10-77" fmla="*/ 4656666 w 5071533"/>
              <a:gd name="connsiteY10-78" fmla="*/ 5575300 h 6269567"/>
              <a:gd name="connsiteX11-79" fmla="*/ 4639733 w 5071533"/>
              <a:gd name="connsiteY11-80" fmla="*/ 4246034 h 6269567"/>
              <a:gd name="connsiteX12-81" fmla="*/ 4631266 w 5071533"/>
              <a:gd name="connsiteY12-82" fmla="*/ 3577167 h 6269567"/>
              <a:gd name="connsiteX13-83" fmla="*/ 4707466 w 5071533"/>
              <a:gd name="connsiteY13-84" fmla="*/ 2578100 h 6269567"/>
              <a:gd name="connsiteX14-85" fmla="*/ 4868333 w 5071533"/>
              <a:gd name="connsiteY14-86" fmla="*/ 1714500 h 6269567"/>
              <a:gd name="connsiteX15-87" fmla="*/ 5071533 w 5071533"/>
              <a:gd name="connsiteY15-88" fmla="*/ 969434 h 6269567"/>
              <a:gd name="connsiteX16-89" fmla="*/ 4538133 w 5071533"/>
              <a:gd name="connsiteY16-90" fmla="*/ 723900 h 6269567"/>
              <a:gd name="connsiteX17-91" fmla="*/ 4703234 w 5071533"/>
              <a:gd name="connsiteY17-92" fmla="*/ 347134 h 6269567"/>
              <a:gd name="connsiteX18-93" fmla="*/ 4229099 w 5071533"/>
              <a:gd name="connsiteY18-94" fmla="*/ 0 h 6269567"/>
              <a:gd name="connsiteX19-95" fmla="*/ 3979333 w 5071533"/>
              <a:gd name="connsiteY19-96" fmla="*/ 241300 h 6269567"/>
              <a:gd name="connsiteX20-97" fmla="*/ 3073400 w 5071533"/>
              <a:gd name="connsiteY20-98" fmla="*/ 1113367 h 6269567"/>
              <a:gd name="connsiteX21-99" fmla="*/ 2760133 w 5071533"/>
              <a:gd name="connsiteY21-100" fmla="*/ 2036234 h 6269567"/>
              <a:gd name="connsiteX22-101" fmla="*/ 2675466 w 5071533"/>
              <a:gd name="connsiteY22-102" fmla="*/ 3340100 h 6269567"/>
              <a:gd name="connsiteX23-103" fmla="*/ 2116666 w 5071533"/>
              <a:gd name="connsiteY23-104" fmla="*/ 3348567 h 6269567"/>
              <a:gd name="connsiteX24-105" fmla="*/ 1744133 w 5071533"/>
              <a:gd name="connsiteY24-106" fmla="*/ 3382434 h 6269567"/>
              <a:gd name="connsiteX25-107" fmla="*/ 1151466 w 5071533"/>
              <a:gd name="connsiteY25-108" fmla="*/ 3721100 h 6269567"/>
              <a:gd name="connsiteX26-109" fmla="*/ 1134533 w 5071533"/>
              <a:gd name="connsiteY26-110" fmla="*/ 5067300 h 6269567"/>
              <a:gd name="connsiteX27-111" fmla="*/ 0 w 5071533"/>
              <a:gd name="connsiteY27-112" fmla="*/ 4864100 h 6269567"/>
              <a:gd name="connsiteX0-113" fmla="*/ 0 w 5071533"/>
              <a:gd name="connsiteY0-114" fmla="*/ 4864100 h 6269567"/>
              <a:gd name="connsiteX1-115" fmla="*/ 152400 w 5071533"/>
              <a:gd name="connsiteY1-116" fmla="*/ 5617634 h 6269567"/>
              <a:gd name="connsiteX2-117" fmla="*/ 237066 w 5071533"/>
              <a:gd name="connsiteY2-118" fmla="*/ 6117167 h 6269567"/>
              <a:gd name="connsiteX3-119" fmla="*/ 609600 w 5071533"/>
              <a:gd name="connsiteY3-120" fmla="*/ 6269567 h 6269567"/>
              <a:gd name="connsiteX4-121" fmla="*/ 1363133 w 5071533"/>
              <a:gd name="connsiteY4-122" fmla="*/ 6117167 h 6269567"/>
              <a:gd name="connsiteX5-123" fmla="*/ 1981200 w 5071533"/>
              <a:gd name="connsiteY5-124" fmla="*/ 6040967 h 6269567"/>
              <a:gd name="connsiteX6-125" fmla="*/ 2590800 w 5071533"/>
              <a:gd name="connsiteY6-126" fmla="*/ 6015567 h 6269567"/>
              <a:gd name="connsiteX7-127" fmla="*/ 3191933 w 5071533"/>
              <a:gd name="connsiteY7-128" fmla="*/ 6032500 h 6269567"/>
              <a:gd name="connsiteX8-129" fmla="*/ 3640666 w 5071533"/>
              <a:gd name="connsiteY8-130" fmla="*/ 6057900 h 6269567"/>
              <a:gd name="connsiteX9-131" fmla="*/ 3987800 w 5071533"/>
              <a:gd name="connsiteY9-132" fmla="*/ 6083300 h 6269567"/>
              <a:gd name="connsiteX10-133" fmla="*/ 4656666 w 5071533"/>
              <a:gd name="connsiteY10-134" fmla="*/ 5575300 h 6269567"/>
              <a:gd name="connsiteX11-135" fmla="*/ 4639733 w 5071533"/>
              <a:gd name="connsiteY11-136" fmla="*/ 4246034 h 6269567"/>
              <a:gd name="connsiteX12-137" fmla="*/ 4631266 w 5071533"/>
              <a:gd name="connsiteY12-138" fmla="*/ 3577167 h 6269567"/>
              <a:gd name="connsiteX13-139" fmla="*/ 4707466 w 5071533"/>
              <a:gd name="connsiteY13-140" fmla="*/ 2578100 h 6269567"/>
              <a:gd name="connsiteX14-141" fmla="*/ 4868333 w 5071533"/>
              <a:gd name="connsiteY14-142" fmla="*/ 1714500 h 6269567"/>
              <a:gd name="connsiteX15-143" fmla="*/ 5071533 w 5071533"/>
              <a:gd name="connsiteY15-144" fmla="*/ 969434 h 6269567"/>
              <a:gd name="connsiteX16-145" fmla="*/ 4538133 w 5071533"/>
              <a:gd name="connsiteY16-146" fmla="*/ 736600 h 6269567"/>
              <a:gd name="connsiteX17-147" fmla="*/ 4703234 w 5071533"/>
              <a:gd name="connsiteY17-148" fmla="*/ 347134 h 6269567"/>
              <a:gd name="connsiteX18-149" fmla="*/ 4229099 w 5071533"/>
              <a:gd name="connsiteY18-150" fmla="*/ 0 h 6269567"/>
              <a:gd name="connsiteX19-151" fmla="*/ 3979333 w 5071533"/>
              <a:gd name="connsiteY19-152" fmla="*/ 241300 h 6269567"/>
              <a:gd name="connsiteX20-153" fmla="*/ 3073400 w 5071533"/>
              <a:gd name="connsiteY20-154" fmla="*/ 1113367 h 6269567"/>
              <a:gd name="connsiteX21-155" fmla="*/ 2760133 w 5071533"/>
              <a:gd name="connsiteY21-156" fmla="*/ 2036234 h 6269567"/>
              <a:gd name="connsiteX22-157" fmla="*/ 2675466 w 5071533"/>
              <a:gd name="connsiteY22-158" fmla="*/ 3340100 h 6269567"/>
              <a:gd name="connsiteX23-159" fmla="*/ 2116666 w 5071533"/>
              <a:gd name="connsiteY23-160" fmla="*/ 3348567 h 6269567"/>
              <a:gd name="connsiteX24-161" fmla="*/ 1744133 w 5071533"/>
              <a:gd name="connsiteY24-162" fmla="*/ 3382434 h 6269567"/>
              <a:gd name="connsiteX25-163" fmla="*/ 1151466 w 5071533"/>
              <a:gd name="connsiteY25-164" fmla="*/ 3721100 h 6269567"/>
              <a:gd name="connsiteX26-165" fmla="*/ 1134533 w 5071533"/>
              <a:gd name="connsiteY26-166" fmla="*/ 5067300 h 6269567"/>
              <a:gd name="connsiteX27-167" fmla="*/ 0 w 5071533"/>
              <a:gd name="connsiteY27-168" fmla="*/ 4864100 h 6269567"/>
              <a:gd name="connsiteX0-169" fmla="*/ 0 w 5071533"/>
              <a:gd name="connsiteY0-170" fmla="*/ 4864100 h 6269567"/>
              <a:gd name="connsiteX1-171" fmla="*/ 152400 w 5071533"/>
              <a:gd name="connsiteY1-172" fmla="*/ 5617634 h 6269567"/>
              <a:gd name="connsiteX2-173" fmla="*/ 237066 w 5071533"/>
              <a:gd name="connsiteY2-174" fmla="*/ 6117167 h 6269567"/>
              <a:gd name="connsiteX3-175" fmla="*/ 609600 w 5071533"/>
              <a:gd name="connsiteY3-176" fmla="*/ 6269567 h 6269567"/>
              <a:gd name="connsiteX4-177" fmla="*/ 1363133 w 5071533"/>
              <a:gd name="connsiteY4-178" fmla="*/ 6117167 h 6269567"/>
              <a:gd name="connsiteX5-179" fmla="*/ 1981200 w 5071533"/>
              <a:gd name="connsiteY5-180" fmla="*/ 6040967 h 6269567"/>
              <a:gd name="connsiteX6-181" fmla="*/ 2590800 w 5071533"/>
              <a:gd name="connsiteY6-182" fmla="*/ 6015567 h 6269567"/>
              <a:gd name="connsiteX7-183" fmla="*/ 3191933 w 5071533"/>
              <a:gd name="connsiteY7-184" fmla="*/ 6032500 h 6269567"/>
              <a:gd name="connsiteX8-185" fmla="*/ 3640666 w 5071533"/>
              <a:gd name="connsiteY8-186" fmla="*/ 6057900 h 6269567"/>
              <a:gd name="connsiteX9-187" fmla="*/ 3987800 w 5071533"/>
              <a:gd name="connsiteY9-188" fmla="*/ 6083300 h 6269567"/>
              <a:gd name="connsiteX10-189" fmla="*/ 4656666 w 5071533"/>
              <a:gd name="connsiteY10-190" fmla="*/ 5575300 h 6269567"/>
              <a:gd name="connsiteX11-191" fmla="*/ 4639733 w 5071533"/>
              <a:gd name="connsiteY11-192" fmla="*/ 4246034 h 6269567"/>
              <a:gd name="connsiteX12-193" fmla="*/ 4631266 w 5071533"/>
              <a:gd name="connsiteY12-194" fmla="*/ 3577167 h 6269567"/>
              <a:gd name="connsiteX13-195" fmla="*/ 4720166 w 5071533"/>
              <a:gd name="connsiteY13-196" fmla="*/ 2582333 h 6269567"/>
              <a:gd name="connsiteX14-197" fmla="*/ 4868333 w 5071533"/>
              <a:gd name="connsiteY14-198" fmla="*/ 1714500 h 6269567"/>
              <a:gd name="connsiteX15-199" fmla="*/ 5071533 w 5071533"/>
              <a:gd name="connsiteY15-200" fmla="*/ 969434 h 6269567"/>
              <a:gd name="connsiteX16-201" fmla="*/ 4538133 w 5071533"/>
              <a:gd name="connsiteY16-202" fmla="*/ 736600 h 6269567"/>
              <a:gd name="connsiteX17-203" fmla="*/ 4703234 w 5071533"/>
              <a:gd name="connsiteY17-204" fmla="*/ 347134 h 6269567"/>
              <a:gd name="connsiteX18-205" fmla="*/ 4229099 w 5071533"/>
              <a:gd name="connsiteY18-206" fmla="*/ 0 h 6269567"/>
              <a:gd name="connsiteX19-207" fmla="*/ 3979333 w 5071533"/>
              <a:gd name="connsiteY19-208" fmla="*/ 241300 h 6269567"/>
              <a:gd name="connsiteX20-209" fmla="*/ 3073400 w 5071533"/>
              <a:gd name="connsiteY20-210" fmla="*/ 1113367 h 6269567"/>
              <a:gd name="connsiteX21-211" fmla="*/ 2760133 w 5071533"/>
              <a:gd name="connsiteY21-212" fmla="*/ 2036234 h 6269567"/>
              <a:gd name="connsiteX22-213" fmla="*/ 2675466 w 5071533"/>
              <a:gd name="connsiteY22-214" fmla="*/ 3340100 h 6269567"/>
              <a:gd name="connsiteX23-215" fmla="*/ 2116666 w 5071533"/>
              <a:gd name="connsiteY23-216" fmla="*/ 3348567 h 6269567"/>
              <a:gd name="connsiteX24-217" fmla="*/ 1744133 w 5071533"/>
              <a:gd name="connsiteY24-218" fmla="*/ 3382434 h 6269567"/>
              <a:gd name="connsiteX25-219" fmla="*/ 1151466 w 5071533"/>
              <a:gd name="connsiteY25-220" fmla="*/ 3721100 h 6269567"/>
              <a:gd name="connsiteX26-221" fmla="*/ 1134533 w 5071533"/>
              <a:gd name="connsiteY26-222" fmla="*/ 5067300 h 6269567"/>
              <a:gd name="connsiteX27-223" fmla="*/ 0 w 5071533"/>
              <a:gd name="connsiteY27-224" fmla="*/ 4864100 h 6269567"/>
              <a:gd name="connsiteX0-225" fmla="*/ 0 w 5071533"/>
              <a:gd name="connsiteY0-226" fmla="*/ 4864100 h 6269567"/>
              <a:gd name="connsiteX1-227" fmla="*/ 152400 w 5071533"/>
              <a:gd name="connsiteY1-228" fmla="*/ 5617634 h 6269567"/>
              <a:gd name="connsiteX2-229" fmla="*/ 237066 w 5071533"/>
              <a:gd name="connsiteY2-230" fmla="*/ 6117167 h 6269567"/>
              <a:gd name="connsiteX3-231" fmla="*/ 609600 w 5071533"/>
              <a:gd name="connsiteY3-232" fmla="*/ 6269567 h 6269567"/>
              <a:gd name="connsiteX4-233" fmla="*/ 1363133 w 5071533"/>
              <a:gd name="connsiteY4-234" fmla="*/ 6117167 h 6269567"/>
              <a:gd name="connsiteX5-235" fmla="*/ 1981200 w 5071533"/>
              <a:gd name="connsiteY5-236" fmla="*/ 6040967 h 6269567"/>
              <a:gd name="connsiteX6-237" fmla="*/ 2590800 w 5071533"/>
              <a:gd name="connsiteY6-238" fmla="*/ 6015567 h 6269567"/>
              <a:gd name="connsiteX7-239" fmla="*/ 3191933 w 5071533"/>
              <a:gd name="connsiteY7-240" fmla="*/ 6032500 h 6269567"/>
              <a:gd name="connsiteX8-241" fmla="*/ 3640666 w 5071533"/>
              <a:gd name="connsiteY8-242" fmla="*/ 6057900 h 6269567"/>
              <a:gd name="connsiteX9-243" fmla="*/ 3987800 w 5071533"/>
              <a:gd name="connsiteY9-244" fmla="*/ 6083300 h 6269567"/>
              <a:gd name="connsiteX10-245" fmla="*/ 4677832 w 5071533"/>
              <a:gd name="connsiteY10-246" fmla="*/ 5571067 h 6269567"/>
              <a:gd name="connsiteX11-247" fmla="*/ 4639733 w 5071533"/>
              <a:gd name="connsiteY11-248" fmla="*/ 4246034 h 6269567"/>
              <a:gd name="connsiteX12-249" fmla="*/ 4631266 w 5071533"/>
              <a:gd name="connsiteY12-250" fmla="*/ 3577167 h 6269567"/>
              <a:gd name="connsiteX13-251" fmla="*/ 4720166 w 5071533"/>
              <a:gd name="connsiteY13-252" fmla="*/ 2582333 h 6269567"/>
              <a:gd name="connsiteX14-253" fmla="*/ 4868333 w 5071533"/>
              <a:gd name="connsiteY14-254" fmla="*/ 1714500 h 6269567"/>
              <a:gd name="connsiteX15-255" fmla="*/ 5071533 w 5071533"/>
              <a:gd name="connsiteY15-256" fmla="*/ 969434 h 6269567"/>
              <a:gd name="connsiteX16-257" fmla="*/ 4538133 w 5071533"/>
              <a:gd name="connsiteY16-258" fmla="*/ 736600 h 6269567"/>
              <a:gd name="connsiteX17-259" fmla="*/ 4703234 w 5071533"/>
              <a:gd name="connsiteY17-260" fmla="*/ 347134 h 6269567"/>
              <a:gd name="connsiteX18-261" fmla="*/ 4229099 w 5071533"/>
              <a:gd name="connsiteY18-262" fmla="*/ 0 h 6269567"/>
              <a:gd name="connsiteX19-263" fmla="*/ 3979333 w 5071533"/>
              <a:gd name="connsiteY19-264" fmla="*/ 241300 h 6269567"/>
              <a:gd name="connsiteX20-265" fmla="*/ 3073400 w 5071533"/>
              <a:gd name="connsiteY20-266" fmla="*/ 1113367 h 6269567"/>
              <a:gd name="connsiteX21-267" fmla="*/ 2760133 w 5071533"/>
              <a:gd name="connsiteY21-268" fmla="*/ 2036234 h 6269567"/>
              <a:gd name="connsiteX22-269" fmla="*/ 2675466 w 5071533"/>
              <a:gd name="connsiteY22-270" fmla="*/ 3340100 h 6269567"/>
              <a:gd name="connsiteX23-271" fmla="*/ 2116666 w 5071533"/>
              <a:gd name="connsiteY23-272" fmla="*/ 3348567 h 6269567"/>
              <a:gd name="connsiteX24-273" fmla="*/ 1744133 w 5071533"/>
              <a:gd name="connsiteY24-274" fmla="*/ 3382434 h 6269567"/>
              <a:gd name="connsiteX25-275" fmla="*/ 1151466 w 5071533"/>
              <a:gd name="connsiteY25-276" fmla="*/ 3721100 h 6269567"/>
              <a:gd name="connsiteX26-277" fmla="*/ 1134533 w 5071533"/>
              <a:gd name="connsiteY26-278" fmla="*/ 5067300 h 6269567"/>
              <a:gd name="connsiteX27-279" fmla="*/ 0 w 5071533"/>
              <a:gd name="connsiteY27-280" fmla="*/ 4864100 h 6269567"/>
              <a:gd name="connsiteX0-281" fmla="*/ 0 w 5071533"/>
              <a:gd name="connsiteY0-282" fmla="*/ 4864100 h 6269567"/>
              <a:gd name="connsiteX1-283" fmla="*/ 152400 w 5071533"/>
              <a:gd name="connsiteY1-284" fmla="*/ 5617634 h 6269567"/>
              <a:gd name="connsiteX2-285" fmla="*/ 237066 w 5071533"/>
              <a:gd name="connsiteY2-286" fmla="*/ 6117167 h 6269567"/>
              <a:gd name="connsiteX3-287" fmla="*/ 609600 w 5071533"/>
              <a:gd name="connsiteY3-288" fmla="*/ 6269567 h 6269567"/>
              <a:gd name="connsiteX4-289" fmla="*/ 1363133 w 5071533"/>
              <a:gd name="connsiteY4-290" fmla="*/ 6117167 h 6269567"/>
              <a:gd name="connsiteX5-291" fmla="*/ 1981200 w 5071533"/>
              <a:gd name="connsiteY5-292" fmla="*/ 6040967 h 6269567"/>
              <a:gd name="connsiteX6-293" fmla="*/ 2590800 w 5071533"/>
              <a:gd name="connsiteY6-294" fmla="*/ 6015567 h 6269567"/>
              <a:gd name="connsiteX7-295" fmla="*/ 3191933 w 5071533"/>
              <a:gd name="connsiteY7-296" fmla="*/ 6032500 h 6269567"/>
              <a:gd name="connsiteX8-297" fmla="*/ 3640666 w 5071533"/>
              <a:gd name="connsiteY8-298" fmla="*/ 6057900 h 6269567"/>
              <a:gd name="connsiteX9-299" fmla="*/ 4000500 w 5071533"/>
              <a:gd name="connsiteY9-300" fmla="*/ 6100233 h 6269567"/>
              <a:gd name="connsiteX10-301" fmla="*/ 4677832 w 5071533"/>
              <a:gd name="connsiteY10-302" fmla="*/ 5571067 h 6269567"/>
              <a:gd name="connsiteX11-303" fmla="*/ 4639733 w 5071533"/>
              <a:gd name="connsiteY11-304" fmla="*/ 4246034 h 6269567"/>
              <a:gd name="connsiteX12-305" fmla="*/ 4631266 w 5071533"/>
              <a:gd name="connsiteY12-306" fmla="*/ 3577167 h 6269567"/>
              <a:gd name="connsiteX13-307" fmla="*/ 4720166 w 5071533"/>
              <a:gd name="connsiteY13-308" fmla="*/ 2582333 h 6269567"/>
              <a:gd name="connsiteX14-309" fmla="*/ 4868333 w 5071533"/>
              <a:gd name="connsiteY14-310" fmla="*/ 1714500 h 6269567"/>
              <a:gd name="connsiteX15-311" fmla="*/ 5071533 w 5071533"/>
              <a:gd name="connsiteY15-312" fmla="*/ 969434 h 6269567"/>
              <a:gd name="connsiteX16-313" fmla="*/ 4538133 w 5071533"/>
              <a:gd name="connsiteY16-314" fmla="*/ 736600 h 6269567"/>
              <a:gd name="connsiteX17-315" fmla="*/ 4703234 w 5071533"/>
              <a:gd name="connsiteY17-316" fmla="*/ 347134 h 6269567"/>
              <a:gd name="connsiteX18-317" fmla="*/ 4229099 w 5071533"/>
              <a:gd name="connsiteY18-318" fmla="*/ 0 h 6269567"/>
              <a:gd name="connsiteX19-319" fmla="*/ 3979333 w 5071533"/>
              <a:gd name="connsiteY19-320" fmla="*/ 241300 h 6269567"/>
              <a:gd name="connsiteX20-321" fmla="*/ 3073400 w 5071533"/>
              <a:gd name="connsiteY20-322" fmla="*/ 1113367 h 6269567"/>
              <a:gd name="connsiteX21-323" fmla="*/ 2760133 w 5071533"/>
              <a:gd name="connsiteY21-324" fmla="*/ 2036234 h 6269567"/>
              <a:gd name="connsiteX22-325" fmla="*/ 2675466 w 5071533"/>
              <a:gd name="connsiteY22-326" fmla="*/ 3340100 h 6269567"/>
              <a:gd name="connsiteX23-327" fmla="*/ 2116666 w 5071533"/>
              <a:gd name="connsiteY23-328" fmla="*/ 3348567 h 6269567"/>
              <a:gd name="connsiteX24-329" fmla="*/ 1744133 w 5071533"/>
              <a:gd name="connsiteY24-330" fmla="*/ 3382434 h 6269567"/>
              <a:gd name="connsiteX25-331" fmla="*/ 1151466 w 5071533"/>
              <a:gd name="connsiteY25-332" fmla="*/ 3721100 h 6269567"/>
              <a:gd name="connsiteX26-333" fmla="*/ 1134533 w 5071533"/>
              <a:gd name="connsiteY26-334" fmla="*/ 5067300 h 6269567"/>
              <a:gd name="connsiteX27-335" fmla="*/ 0 w 5071533"/>
              <a:gd name="connsiteY27-336" fmla="*/ 4864100 h 6269567"/>
              <a:gd name="connsiteX0-337" fmla="*/ 0 w 5071533"/>
              <a:gd name="connsiteY0-338" fmla="*/ 4864100 h 6290733"/>
              <a:gd name="connsiteX1-339" fmla="*/ 152400 w 5071533"/>
              <a:gd name="connsiteY1-340" fmla="*/ 5617634 h 6290733"/>
              <a:gd name="connsiteX2-341" fmla="*/ 237066 w 5071533"/>
              <a:gd name="connsiteY2-342" fmla="*/ 6117167 h 6290733"/>
              <a:gd name="connsiteX3-343" fmla="*/ 609600 w 5071533"/>
              <a:gd name="connsiteY3-344" fmla="*/ 6290733 h 6290733"/>
              <a:gd name="connsiteX4-345" fmla="*/ 1363133 w 5071533"/>
              <a:gd name="connsiteY4-346" fmla="*/ 6117167 h 6290733"/>
              <a:gd name="connsiteX5-347" fmla="*/ 1981200 w 5071533"/>
              <a:gd name="connsiteY5-348" fmla="*/ 6040967 h 6290733"/>
              <a:gd name="connsiteX6-349" fmla="*/ 2590800 w 5071533"/>
              <a:gd name="connsiteY6-350" fmla="*/ 6015567 h 6290733"/>
              <a:gd name="connsiteX7-351" fmla="*/ 3191933 w 5071533"/>
              <a:gd name="connsiteY7-352" fmla="*/ 6032500 h 6290733"/>
              <a:gd name="connsiteX8-353" fmla="*/ 3640666 w 5071533"/>
              <a:gd name="connsiteY8-354" fmla="*/ 6057900 h 6290733"/>
              <a:gd name="connsiteX9-355" fmla="*/ 4000500 w 5071533"/>
              <a:gd name="connsiteY9-356" fmla="*/ 6100233 h 6290733"/>
              <a:gd name="connsiteX10-357" fmla="*/ 4677832 w 5071533"/>
              <a:gd name="connsiteY10-358" fmla="*/ 5571067 h 6290733"/>
              <a:gd name="connsiteX11-359" fmla="*/ 4639733 w 5071533"/>
              <a:gd name="connsiteY11-360" fmla="*/ 4246034 h 6290733"/>
              <a:gd name="connsiteX12-361" fmla="*/ 4631266 w 5071533"/>
              <a:gd name="connsiteY12-362" fmla="*/ 3577167 h 6290733"/>
              <a:gd name="connsiteX13-363" fmla="*/ 4720166 w 5071533"/>
              <a:gd name="connsiteY13-364" fmla="*/ 2582333 h 6290733"/>
              <a:gd name="connsiteX14-365" fmla="*/ 4868333 w 5071533"/>
              <a:gd name="connsiteY14-366" fmla="*/ 1714500 h 6290733"/>
              <a:gd name="connsiteX15-367" fmla="*/ 5071533 w 5071533"/>
              <a:gd name="connsiteY15-368" fmla="*/ 969434 h 6290733"/>
              <a:gd name="connsiteX16-369" fmla="*/ 4538133 w 5071533"/>
              <a:gd name="connsiteY16-370" fmla="*/ 736600 h 6290733"/>
              <a:gd name="connsiteX17-371" fmla="*/ 4703234 w 5071533"/>
              <a:gd name="connsiteY17-372" fmla="*/ 347134 h 6290733"/>
              <a:gd name="connsiteX18-373" fmla="*/ 4229099 w 5071533"/>
              <a:gd name="connsiteY18-374" fmla="*/ 0 h 6290733"/>
              <a:gd name="connsiteX19-375" fmla="*/ 3979333 w 5071533"/>
              <a:gd name="connsiteY19-376" fmla="*/ 241300 h 6290733"/>
              <a:gd name="connsiteX20-377" fmla="*/ 3073400 w 5071533"/>
              <a:gd name="connsiteY20-378" fmla="*/ 1113367 h 6290733"/>
              <a:gd name="connsiteX21-379" fmla="*/ 2760133 w 5071533"/>
              <a:gd name="connsiteY21-380" fmla="*/ 2036234 h 6290733"/>
              <a:gd name="connsiteX22-381" fmla="*/ 2675466 w 5071533"/>
              <a:gd name="connsiteY22-382" fmla="*/ 3340100 h 6290733"/>
              <a:gd name="connsiteX23-383" fmla="*/ 2116666 w 5071533"/>
              <a:gd name="connsiteY23-384" fmla="*/ 3348567 h 6290733"/>
              <a:gd name="connsiteX24-385" fmla="*/ 1744133 w 5071533"/>
              <a:gd name="connsiteY24-386" fmla="*/ 3382434 h 6290733"/>
              <a:gd name="connsiteX25-387" fmla="*/ 1151466 w 5071533"/>
              <a:gd name="connsiteY25-388" fmla="*/ 3721100 h 6290733"/>
              <a:gd name="connsiteX26-389" fmla="*/ 1134533 w 5071533"/>
              <a:gd name="connsiteY26-390" fmla="*/ 5067300 h 6290733"/>
              <a:gd name="connsiteX27-391" fmla="*/ 0 w 5071533"/>
              <a:gd name="connsiteY27-392" fmla="*/ 4864100 h 6290733"/>
              <a:gd name="connsiteX0-393" fmla="*/ 0 w 5071533"/>
              <a:gd name="connsiteY0-394" fmla="*/ 4864100 h 6290733"/>
              <a:gd name="connsiteX1-395" fmla="*/ 152400 w 5071533"/>
              <a:gd name="connsiteY1-396" fmla="*/ 5617634 h 6290733"/>
              <a:gd name="connsiteX2-397" fmla="*/ 237066 w 5071533"/>
              <a:gd name="connsiteY2-398" fmla="*/ 6117167 h 6290733"/>
              <a:gd name="connsiteX3-399" fmla="*/ 609600 w 5071533"/>
              <a:gd name="connsiteY3-400" fmla="*/ 6290733 h 6290733"/>
              <a:gd name="connsiteX4-401" fmla="*/ 1388533 w 5071533"/>
              <a:gd name="connsiteY4-402" fmla="*/ 6121401 h 6290733"/>
              <a:gd name="connsiteX5-403" fmla="*/ 1981200 w 5071533"/>
              <a:gd name="connsiteY5-404" fmla="*/ 6040967 h 6290733"/>
              <a:gd name="connsiteX6-405" fmla="*/ 2590800 w 5071533"/>
              <a:gd name="connsiteY6-406" fmla="*/ 6015567 h 6290733"/>
              <a:gd name="connsiteX7-407" fmla="*/ 3191933 w 5071533"/>
              <a:gd name="connsiteY7-408" fmla="*/ 6032500 h 6290733"/>
              <a:gd name="connsiteX8-409" fmla="*/ 3640666 w 5071533"/>
              <a:gd name="connsiteY8-410" fmla="*/ 6057900 h 6290733"/>
              <a:gd name="connsiteX9-411" fmla="*/ 4000500 w 5071533"/>
              <a:gd name="connsiteY9-412" fmla="*/ 6100233 h 6290733"/>
              <a:gd name="connsiteX10-413" fmla="*/ 4677832 w 5071533"/>
              <a:gd name="connsiteY10-414" fmla="*/ 5571067 h 6290733"/>
              <a:gd name="connsiteX11-415" fmla="*/ 4639733 w 5071533"/>
              <a:gd name="connsiteY11-416" fmla="*/ 4246034 h 6290733"/>
              <a:gd name="connsiteX12-417" fmla="*/ 4631266 w 5071533"/>
              <a:gd name="connsiteY12-418" fmla="*/ 3577167 h 6290733"/>
              <a:gd name="connsiteX13-419" fmla="*/ 4720166 w 5071533"/>
              <a:gd name="connsiteY13-420" fmla="*/ 2582333 h 6290733"/>
              <a:gd name="connsiteX14-421" fmla="*/ 4868333 w 5071533"/>
              <a:gd name="connsiteY14-422" fmla="*/ 1714500 h 6290733"/>
              <a:gd name="connsiteX15-423" fmla="*/ 5071533 w 5071533"/>
              <a:gd name="connsiteY15-424" fmla="*/ 969434 h 6290733"/>
              <a:gd name="connsiteX16-425" fmla="*/ 4538133 w 5071533"/>
              <a:gd name="connsiteY16-426" fmla="*/ 736600 h 6290733"/>
              <a:gd name="connsiteX17-427" fmla="*/ 4703234 w 5071533"/>
              <a:gd name="connsiteY17-428" fmla="*/ 347134 h 6290733"/>
              <a:gd name="connsiteX18-429" fmla="*/ 4229099 w 5071533"/>
              <a:gd name="connsiteY18-430" fmla="*/ 0 h 6290733"/>
              <a:gd name="connsiteX19-431" fmla="*/ 3979333 w 5071533"/>
              <a:gd name="connsiteY19-432" fmla="*/ 241300 h 6290733"/>
              <a:gd name="connsiteX20-433" fmla="*/ 3073400 w 5071533"/>
              <a:gd name="connsiteY20-434" fmla="*/ 1113367 h 6290733"/>
              <a:gd name="connsiteX21-435" fmla="*/ 2760133 w 5071533"/>
              <a:gd name="connsiteY21-436" fmla="*/ 2036234 h 6290733"/>
              <a:gd name="connsiteX22-437" fmla="*/ 2675466 w 5071533"/>
              <a:gd name="connsiteY22-438" fmla="*/ 3340100 h 6290733"/>
              <a:gd name="connsiteX23-439" fmla="*/ 2116666 w 5071533"/>
              <a:gd name="connsiteY23-440" fmla="*/ 3348567 h 6290733"/>
              <a:gd name="connsiteX24-441" fmla="*/ 1744133 w 5071533"/>
              <a:gd name="connsiteY24-442" fmla="*/ 3382434 h 6290733"/>
              <a:gd name="connsiteX25-443" fmla="*/ 1151466 w 5071533"/>
              <a:gd name="connsiteY25-444" fmla="*/ 3721100 h 6290733"/>
              <a:gd name="connsiteX26-445" fmla="*/ 1134533 w 5071533"/>
              <a:gd name="connsiteY26-446" fmla="*/ 5067300 h 6290733"/>
              <a:gd name="connsiteX27-447" fmla="*/ 0 w 5071533"/>
              <a:gd name="connsiteY27-448" fmla="*/ 4864100 h 6290733"/>
              <a:gd name="connsiteX0-449" fmla="*/ 0 w 5071533"/>
              <a:gd name="connsiteY0-450" fmla="*/ 4864100 h 6290733"/>
              <a:gd name="connsiteX1-451" fmla="*/ 152400 w 5071533"/>
              <a:gd name="connsiteY1-452" fmla="*/ 5617634 h 6290733"/>
              <a:gd name="connsiteX2-453" fmla="*/ 237066 w 5071533"/>
              <a:gd name="connsiteY2-454" fmla="*/ 6117167 h 6290733"/>
              <a:gd name="connsiteX3-455" fmla="*/ 609600 w 5071533"/>
              <a:gd name="connsiteY3-456" fmla="*/ 6290733 h 6290733"/>
              <a:gd name="connsiteX4-457" fmla="*/ 1388533 w 5071533"/>
              <a:gd name="connsiteY4-458" fmla="*/ 6121401 h 6290733"/>
              <a:gd name="connsiteX5-459" fmla="*/ 1989667 w 5071533"/>
              <a:gd name="connsiteY5-460" fmla="*/ 6053667 h 6290733"/>
              <a:gd name="connsiteX6-461" fmla="*/ 2590800 w 5071533"/>
              <a:gd name="connsiteY6-462" fmla="*/ 6015567 h 6290733"/>
              <a:gd name="connsiteX7-463" fmla="*/ 3191933 w 5071533"/>
              <a:gd name="connsiteY7-464" fmla="*/ 6032500 h 6290733"/>
              <a:gd name="connsiteX8-465" fmla="*/ 3640666 w 5071533"/>
              <a:gd name="connsiteY8-466" fmla="*/ 6057900 h 6290733"/>
              <a:gd name="connsiteX9-467" fmla="*/ 4000500 w 5071533"/>
              <a:gd name="connsiteY9-468" fmla="*/ 6100233 h 6290733"/>
              <a:gd name="connsiteX10-469" fmla="*/ 4677832 w 5071533"/>
              <a:gd name="connsiteY10-470" fmla="*/ 5571067 h 6290733"/>
              <a:gd name="connsiteX11-471" fmla="*/ 4639733 w 5071533"/>
              <a:gd name="connsiteY11-472" fmla="*/ 4246034 h 6290733"/>
              <a:gd name="connsiteX12-473" fmla="*/ 4631266 w 5071533"/>
              <a:gd name="connsiteY12-474" fmla="*/ 3577167 h 6290733"/>
              <a:gd name="connsiteX13-475" fmla="*/ 4720166 w 5071533"/>
              <a:gd name="connsiteY13-476" fmla="*/ 2582333 h 6290733"/>
              <a:gd name="connsiteX14-477" fmla="*/ 4868333 w 5071533"/>
              <a:gd name="connsiteY14-478" fmla="*/ 1714500 h 6290733"/>
              <a:gd name="connsiteX15-479" fmla="*/ 5071533 w 5071533"/>
              <a:gd name="connsiteY15-480" fmla="*/ 969434 h 6290733"/>
              <a:gd name="connsiteX16-481" fmla="*/ 4538133 w 5071533"/>
              <a:gd name="connsiteY16-482" fmla="*/ 736600 h 6290733"/>
              <a:gd name="connsiteX17-483" fmla="*/ 4703234 w 5071533"/>
              <a:gd name="connsiteY17-484" fmla="*/ 347134 h 6290733"/>
              <a:gd name="connsiteX18-485" fmla="*/ 4229099 w 5071533"/>
              <a:gd name="connsiteY18-486" fmla="*/ 0 h 6290733"/>
              <a:gd name="connsiteX19-487" fmla="*/ 3979333 w 5071533"/>
              <a:gd name="connsiteY19-488" fmla="*/ 241300 h 6290733"/>
              <a:gd name="connsiteX20-489" fmla="*/ 3073400 w 5071533"/>
              <a:gd name="connsiteY20-490" fmla="*/ 1113367 h 6290733"/>
              <a:gd name="connsiteX21-491" fmla="*/ 2760133 w 5071533"/>
              <a:gd name="connsiteY21-492" fmla="*/ 2036234 h 6290733"/>
              <a:gd name="connsiteX22-493" fmla="*/ 2675466 w 5071533"/>
              <a:gd name="connsiteY22-494" fmla="*/ 3340100 h 6290733"/>
              <a:gd name="connsiteX23-495" fmla="*/ 2116666 w 5071533"/>
              <a:gd name="connsiteY23-496" fmla="*/ 3348567 h 6290733"/>
              <a:gd name="connsiteX24-497" fmla="*/ 1744133 w 5071533"/>
              <a:gd name="connsiteY24-498" fmla="*/ 3382434 h 6290733"/>
              <a:gd name="connsiteX25-499" fmla="*/ 1151466 w 5071533"/>
              <a:gd name="connsiteY25-500" fmla="*/ 3721100 h 6290733"/>
              <a:gd name="connsiteX26-501" fmla="*/ 1134533 w 5071533"/>
              <a:gd name="connsiteY26-502" fmla="*/ 5067300 h 6290733"/>
              <a:gd name="connsiteX27-503" fmla="*/ 0 w 5071533"/>
              <a:gd name="connsiteY27-504" fmla="*/ 4864100 h 6290733"/>
              <a:gd name="connsiteX0-505" fmla="*/ 0 w 5071533"/>
              <a:gd name="connsiteY0-506" fmla="*/ 4864100 h 6290733"/>
              <a:gd name="connsiteX1-507" fmla="*/ 152400 w 5071533"/>
              <a:gd name="connsiteY1-508" fmla="*/ 5617634 h 6290733"/>
              <a:gd name="connsiteX2-509" fmla="*/ 237066 w 5071533"/>
              <a:gd name="connsiteY2-510" fmla="*/ 6117167 h 6290733"/>
              <a:gd name="connsiteX3-511" fmla="*/ 609600 w 5071533"/>
              <a:gd name="connsiteY3-512" fmla="*/ 6290733 h 6290733"/>
              <a:gd name="connsiteX4-513" fmla="*/ 1388533 w 5071533"/>
              <a:gd name="connsiteY4-514" fmla="*/ 6121401 h 6290733"/>
              <a:gd name="connsiteX5-515" fmla="*/ 1989667 w 5071533"/>
              <a:gd name="connsiteY5-516" fmla="*/ 6053667 h 6290733"/>
              <a:gd name="connsiteX6-517" fmla="*/ 2590800 w 5071533"/>
              <a:gd name="connsiteY6-518" fmla="*/ 6015567 h 6290733"/>
              <a:gd name="connsiteX7-519" fmla="*/ 3191933 w 5071533"/>
              <a:gd name="connsiteY7-520" fmla="*/ 6032500 h 6290733"/>
              <a:gd name="connsiteX8-521" fmla="*/ 3640666 w 5071533"/>
              <a:gd name="connsiteY8-522" fmla="*/ 6057900 h 6290733"/>
              <a:gd name="connsiteX9-523" fmla="*/ 4000500 w 5071533"/>
              <a:gd name="connsiteY9-524" fmla="*/ 6100233 h 6290733"/>
              <a:gd name="connsiteX10-525" fmla="*/ 4677832 w 5071533"/>
              <a:gd name="connsiteY10-526" fmla="*/ 5571067 h 6290733"/>
              <a:gd name="connsiteX11-527" fmla="*/ 4639733 w 5071533"/>
              <a:gd name="connsiteY11-528" fmla="*/ 4246034 h 6290733"/>
              <a:gd name="connsiteX12-529" fmla="*/ 4631266 w 5071533"/>
              <a:gd name="connsiteY12-530" fmla="*/ 3577167 h 6290733"/>
              <a:gd name="connsiteX13-531" fmla="*/ 4720166 w 5071533"/>
              <a:gd name="connsiteY13-532" fmla="*/ 2582333 h 6290733"/>
              <a:gd name="connsiteX14-533" fmla="*/ 4868333 w 5071533"/>
              <a:gd name="connsiteY14-534" fmla="*/ 1714500 h 6290733"/>
              <a:gd name="connsiteX15-535" fmla="*/ 5071533 w 5071533"/>
              <a:gd name="connsiteY15-536" fmla="*/ 969434 h 6290733"/>
              <a:gd name="connsiteX16-537" fmla="*/ 4538133 w 5071533"/>
              <a:gd name="connsiteY16-538" fmla="*/ 736600 h 6290733"/>
              <a:gd name="connsiteX17-539" fmla="*/ 4703234 w 5071533"/>
              <a:gd name="connsiteY17-540" fmla="*/ 347134 h 6290733"/>
              <a:gd name="connsiteX18-541" fmla="*/ 4229099 w 5071533"/>
              <a:gd name="connsiteY18-542" fmla="*/ 0 h 6290733"/>
              <a:gd name="connsiteX19-543" fmla="*/ 3979333 w 5071533"/>
              <a:gd name="connsiteY19-544" fmla="*/ 241300 h 6290733"/>
              <a:gd name="connsiteX20-545" fmla="*/ 3073400 w 5071533"/>
              <a:gd name="connsiteY20-546" fmla="*/ 1113367 h 6290733"/>
              <a:gd name="connsiteX21-547" fmla="*/ 2760133 w 5071533"/>
              <a:gd name="connsiteY21-548" fmla="*/ 2036234 h 6290733"/>
              <a:gd name="connsiteX22-549" fmla="*/ 2675466 w 5071533"/>
              <a:gd name="connsiteY22-550" fmla="*/ 3340100 h 6290733"/>
              <a:gd name="connsiteX23-551" fmla="*/ 2116666 w 5071533"/>
              <a:gd name="connsiteY23-552" fmla="*/ 3348567 h 6290733"/>
              <a:gd name="connsiteX24-553" fmla="*/ 1744133 w 5071533"/>
              <a:gd name="connsiteY24-554" fmla="*/ 3382434 h 6290733"/>
              <a:gd name="connsiteX25-555" fmla="*/ 1151466 w 5071533"/>
              <a:gd name="connsiteY25-556" fmla="*/ 3721100 h 6290733"/>
              <a:gd name="connsiteX26-557" fmla="*/ 1147233 w 5071533"/>
              <a:gd name="connsiteY26-558" fmla="*/ 5058834 h 6290733"/>
              <a:gd name="connsiteX27-559" fmla="*/ 0 w 5071533"/>
              <a:gd name="connsiteY27-560" fmla="*/ 4864100 h 6290733"/>
              <a:gd name="connsiteX0-561" fmla="*/ 0 w 5071533"/>
              <a:gd name="connsiteY0-562" fmla="*/ 4864100 h 6290733"/>
              <a:gd name="connsiteX1-563" fmla="*/ 152400 w 5071533"/>
              <a:gd name="connsiteY1-564" fmla="*/ 5617634 h 6290733"/>
              <a:gd name="connsiteX2-565" fmla="*/ 237066 w 5071533"/>
              <a:gd name="connsiteY2-566" fmla="*/ 6117167 h 6290733"/>
              <a:gd name="connsiteX3-567" fmla="*/ 609600 w 5071533"/>
              <a:gd name="connsiteY3-568" fmla="*/ 6290733 h 6290733"/>
              <a:gd name="connsiteX4-569" fmla="*/ 1388533 w 5071533"/>
              <a:gd name="connsiteY4-570" fmla="*/ 6121401 h 6290733"/>
              <a:gd name="connsiteX5-571" fmla="*/ 1989667 w 5071533"/>
              <a:gd name="connsiteY5-572" fmla="*/ 6053667 h 6290733"/>
              <a:gd name="connsiteX6-573" fmla="*/ 2590800 w 5071533"/>
              <a:gd name="connsiteY6-574" fmla="*/ 6015567 h 6290733"/>
              <a:gd name="connsiteX7-575" fmla="*/ 3191933 w 5071533"/>
              <a:gd name="connsiteY7-576" fmla="*/ 6032500 h 6290733"/>
              <a:gd name="connsiteX8-577" fmla="*/ 3640666 w 5071533"/>
              <a:gd name="connsiteY8-578" fmla="*/ 6057900 h 6290733"/>
              <a:gd name="connsiteX9-579" fmla="*/ 4000500 w 5071533"/>
              <a:gd name="connsiteY9-580" fmla="*/ 6100233 h 6290733"/>
              <a:gd name="connsiteX10-581" fmla="*/ 4677832 w 5071533"/>
              <a:gd name="connsiteY10-582" fmla="*/ 5571067 h 6290733"/>
              <a:gd name="connsiteX11-583" fmla="*/ 4639733 w 5071533"/>
              <a:gd name="connsiteY11-584" fmla="*/ 4246034 h 6290733"/>
              <a:gd name="connsiteX12-585" fmla="*/ 4631266 w 5071533"/>
              <a:gd name="connsiteY12-586" fmla="*/ 3577167 h 6290733"/>
              <a:gd name="connsiteX13-587" fmla="*/ 4720166 w 5071533"/>
              <a:gd name="connsiteY13-588" fmla="*/ 2582333 h 6290733"/>
              <a:gd name="connsiteX14-589" fmla="*/ 4868333 w 5071533"/>
              <a:gd name="connsiteY14-590" fmla="*/ 1714500 h 6290733"/>
              <a:gd name="connsiteX15-591" fmla="*/ 5071533 w 5071533"/>
              <a:gd name="connsiteY15-592" fmla="*/ 969434 h 6290733"/>
              <a:gd name="connsiteX16-593" fmla="*/ 4538133 w 5071533"/>
              <a:gd name="connsiteY16-594" fmla="*/ 736600 h 6290733"/>
              <a:gd name="connsiteX17-595" fmla="*/ 4703234 w 5071533"/>
              <a:gd name="connsiteY17-596" fmla="*/ 347134 h 6290733"/>
              <a:gd name="connsiteX18-597" fmla="*/ 4229099 w 5071533"/>
              <a:gd name="connsiteY18-598" fmla="*/ 0 h 6290733"/>
              <a:gd name="connsiteX19-599" fmla="*/ 3979333 w 5071533"/>
              <a:gd name="connsiteY19-600" fmla="*/ 241300 h 6290733"/>
              <a:gd name="connsiteX20-601" fmla="*/ 3073400 w 5071533"/>
              <a:gd name="connsiteY20-602" fmla="*/ 1113367 h 6290733"/>
              <a:gd name="connsiteX21-603" fmla="*/ 2760133 w 5071533"/>
              <a:gd name="connsiteY21-604" fmla="*/ 2036234 h 6290733"/>
              <a:gd name="connsiteX22-605" fmla="*/ 2675466 w 5071533"/>
              <a:gd name="connsiteY22-606" fmla="*/ 3340100 h 6290733"/>
              <a:gd name="connsiteX23-607" fmla="*/ 2116666 w 5071533"/>
              <a:gd name="connsiteY23-608" fmla="*/ 3348567 h 6290733"/>
              <a:gd name="connsiteX24-609" fmla="*/ 1744133 w 5071533"/>
              <a:gd name="connsiteY24-610" fmla="*/ 3382434 h 6290733"/>
              <a:gd name="connsiteX25-611" fmla="*/ 1168399 w 5071533"/>
              <a:gd name="connsiteY25-612" fmla="*/ 3738034 h 6290733"/>
              <a:gd name="connsiteX26-613" fmla="*/ 1147233 w 5071533"/>
              <a:gd name="connsiteY26-614" fmla="*/ 5058834 h 6290733"/>
              <a:gd name="connsiteX27-615" fmla="*/ 0 w 5071533"/>
              <a:gd name="connsiteY27-616" fmla="*/ 4864100 h 6290733"/>
              <a:gd name="connsiteX0-617" fmla="*/ 0 w 5071533"/>
              <a:gd name="connsiteY0-618" fmla="*/ 4864100 h 6290733"/>
              <a:gd name="connsiteX1-619" fmla="*/ 152400 w 5071533"/>
              <a:gd name="connsiteY1-620" fmla="*/ 5617634 h 6290733"/>
              <a:gd name="connsiteX2-621" fmla="*/ 237066 w 5071533"/>
              <a:gd name="connsiteY2-622" fmla="*/ 6117167 h 6290733"/>
              <a:gd name="connsiteX3-623" fmla="*/ 609600 w 5071533"/>
              <a:gd name="connsiteY3-624" fmla="*/ 6290733 h 6290733"/>
              <a:gd name="connsiteX4-625" fmla="*/ 1388533 w 5071533"/>
              <a:gd name="connsiteY4-626" fmla="*/ 6121401 h 6290733"/>
              <a:gd name="connsiteX5-627" fmla="*/ 1989667 w 5071533"/>
              <a:gd name="connsiteY5-628" fmla="*/ 6053667 h 6290733"/>
              <a:gd name="connsiteX6-629" fmla="*/ 2590800 w 5071533"/>
              <a:gd name="connsiteY6-630" fmla="*/ 6015567 h 6290733"/>
              <a:gd name="connsiteX7-631" fmla="*/ 3191933 w 5071533"/>
              <a:gd name="connsiteY7-632" fmla="*/ 6032500 h 6290733"/>
              <a:gd name="connsiteX8-633" fmla="*/ 3640666 w 5071533"/>
              <a:gd name="connsiteY8-634" fmla="*/ 6057900 h 6290733"/>
              <a:gd name="connsiteX9-635" fmla="*/ 4000500 w 5071533"/>
              <a:gd name="connsiteY9-636" fmla="*/ 6100233 h 6290733"/>
              <a:gd name="connsiteX10-637" fmla="*/ 4677832 w 5071533"/>
              <a:gd name="connsiteY10-638" fmla="*/ 5571067 h 6290733"/>
              <a:gd name="connsiteX11-639" fmla="*/ 4639733 w 5071533"/>
              <a:gd name="connsiteY11-640" fmla="*/ 4246034 h 6290733"/>
              <a:gd name="connsiteX12-641" fmla="*/ 4631266 w 5071533"/>
              <a:gd name="connsiteY12-642" fmla="*/ 3577167 h 6290733"/>
              <a:gd name="connsiteX13-643" fmla="*/ 4720166 w 5071533"/>
              <a:gd name="connsiteY13-644" fmla="*/ 2582333 h 6290733"/>
              <a:gd name="connsiteX14-645" fmla="*/ 4868333 w 5071533"/>
              <a:gd name="connsiteY14-646" fmla="*/ 1714500 h 6290733"/>
              <a:gd name="connsiteX15-647" fmla="*/ 5071533 w 5071533"/>
              <a:gd name="connsiteY15-648" fmla="*/ 969434 h 6290733"/>
              <a:gd name="connsiteX16-649" fmla="*/ 4538133 w 5071533"/>
              <a:gd name="connsiteY16-650" fmla="*/ 736600 h 6290733"/>
              <a:gd name="connsiteX17-651" fmla="*/ 4703234 w 5071533"/>
              <a:gd name="connsiteY17-652" fmla="*/ 347134 h 6290733"/>
              <a:gd name="connsiteX18-653" fmla="*/ 4229099 w 5071533"/>
              <a:gd name="connsiteY18-654" fmla="*/ 0 h 6290733"/>
              <a:gd name="connsiteX19-655" fmla="*/ 3979333 w 5071533"/>
              <a:gd name="connsiteY19-656" fmla="*/ 241300 h 6290733"/>
              <a:gd name="connsiteX20-657" fmla="*/ 3073400 w 5071533"/>
              <a:gd name="connsiteY20-658" fmla="*/ 1113367 h 6290733"/>
              <a:gd name="connsiteX21-659" fmla="*/ 2760133 w 5071533"/>
              <a:gd name="connsiteY21-660" fmla="*/ 2036234 h 6290733"/>
              <a:gd name="connsiteX22-661" fmla="*/ 2675466 w 5071533"/>
              <a:gd name="connsiteY22-662" fmla="*/ 3340100 h 6290733"/>
              <a:gd name="connsiteX23-663" fmla="*/ 2116666 w 5071533"/>
              <a:gd name="connsiteY23-664" fmla="*/ 3348567 h 6290733"/>
              <a:gd name="connsiteX24-665" fmla="*/ 1731433 w 5071533"/>
              <a:gd name="connsiteY24-666" fmla="*/ 3407834 h 6290733"/>
              <a:gd name="connsiteX25-667" fmla="*/ 1168399 w 5071533"/>
              <a:gd name="connsiteY25-668" fmla="*/ 3738034 h 6290733"/>
              <a:gd name="connsiteX26-669" fmla="*/ 1147233 w 5071533"/>
              <a:gd name="connsiteY26-670" fmla="*/ 5058834 h 6290733"/>
              <a:gd name="connsiteX27-671" fmla="*/ 0 w 5071533"/>
              <a:gd name="connsiteY27-672" fmla="*/ 4864100 h 6290733"/>
              <a:gd name="connsiteX0-673" fmla="*/ 0 w 5071533"/>
              <a:gd name="connsiteY0-674" fmla="*/ 4864100 h 6290733"/>
              <a:gd name="connsiteX1-675" fmla="*/ 152400 w 5071533"/>
              <a:gd name="connsiteY1-676" fmla="*/ 5617634 h 6290733"/>
              <a:gd name="connsiteX2-677" fmla="*/ 237066 w 5071533"/>
              <a:gd name="connsiteY2-678" fmla="*/ 6117167 h 6290733"/>
              <a:gd name="connsiteX3-679" fmla="*/ 609600 w 5071533"/>
              <a:gd name="connsiteY3-680" fmla="*/ 6290733 h 6290733"/>
              <a:gd name="connsiteX4-681" fmla="*/ 1388533 w 5071533"/>
              <a:gd name="connsiteY4-682" fmla="*/ 6121401 h 6290733"/>
              <a:gd name="connsiteX5-683" fmla="*/ 1989667 w 5071533"/>
              <a:gd name="connsiteY5-684" fmla="*/ 6053667 h 6290733"/>
              <a:gd name="connsiteX6-685" fmla="*/ 2590800 w 5071533"/>
              <a:gd name="connsiteY6-686" fmla="*/ 6015567 h 6290733"/>
              <a:gd name="connsiteX7-687" fmla="*/ 3191933 w 5071533"/>
              <a:gd name="connsiteY7-688" fmla="*/ 6032500 h 6290733"/>
              <a:gd name="connsiteX8-689" fmla="*/ 3640666 w 5071533"/>
              <a:gd name="connsiteY8-690" fmla="*/ 6057900 h 6290733"/>
              <a:gd name="connsiteX9-691" fmla="*/ 4000500 w 5071533"/>
              <a:gd name="connsiteY9-692" fmla="*/ 6100233 h 6290733"/>
              <a:gd name="connsiteX10-693" fmla="*/ 4677832 w 5071533"/>
              <a:gd name="connsiteY10-694" fmla="*/ 5571067 h 6290733"/>
              <a:gd name="connsiteX11-695" fmla="*/ 4639733 w 5071533"/>
              <a:gd name="connsiteY11-696" fmla="*/ 4246034 h 6290733"/>
              <a:gd name="connsiteX12-697" fmla="*/ 4631266 w 5071533"/>
              <a:gd name="connsiteY12-698" fmla="*/ 3577167 h 6290733"/>
              <a:gd name="connsiteX13-699" fmla="*/ 4720166 w 5071533"/>
              <a:gd name="connsiteY13-700" fmla="*/ 2582333 h 6290733"/>
              <a:gd name="connsiteX14-701" fmla="*/ 4868333 w 5071533"/>
              <a:gd name="connsiteY14-702" fmla="*/ 1714500 h 6290733"/>
              <a:gd name="connsiteX15-703" fmla="*/ 5071533 w 5071533"/>
              <a:gd name="connsiteY15-704" fmla="*/ 969434 h 6290733"/>
              <a:gd name="connsiteX16-705" fmla="*/ 4538133 w 5071533"/>
              <a:gd name="connsiteY16-706" fmla="*/ 736600 h 6290733"/>
              <a:gd name="connsiteX17-707" fmla="*/ 4703234 w 5071533"/>
              <a:gd name="connsiteY17-708" fmla="*/ 347134 h 6290733"/>
              <a:gd name="connsiteX18-709" fmla="*/ 4229099 w 5071533"/>
              <a:gd name="connsiteY18-710" fmla="*/ 0 h 6290733"/>
              <a:gd name="connsiteX19-711" fmla="*/ 3979333 w 5071533"/>
              <a:gd name="connsiteY19-712" fmla="*/ 241300 h 6290733"/>
              <a:gd name="connsiteX20-713" fmla="*/ 3073400 w 5071533"/>
              <a:gd name="connsiteY20-714" fmla="*/ 1113367 h 6290733"/>
              <a:gd name="connsiteX21-715" fmla="*/ 2760133 w 5071533"/>
              <a:gd name="connsiteY21-716" fmla="*/ 2036234 h 6290733"/>
              <a:gd name="connsiteX22-717" fmla="*/ 2675466 w 5071533"/>
              <a:gd name="connsiteY22-718" fmla="*/ 3340100 h 6290733"/>
              <a:gd name="connsiteX23-719" fmla="*/ 2112433 w 5071533"/>
              <a:gd name="connsiteY23-720" fmla="*/ 3361267 h 6290733"/>
              <a:gd name="connsiteX24-721" fmla="*/ 1731433 w 5071533"/>
              <a:gd name="connsiteY24-722" fmla="*/ 3407834 h 6290733"/>
              <a:gd name="connsiteX25-723" fmla="*/ 1168399 w 5071533"/>
              <a:gd name="connsiteY25-724" fmla="*/ 3738034 h 6290733"/>
              <a:gd name="connsiteX26-725" fmla="*/ 1147233 w 5071533"/>
              <a:gd name="connsiteY26-726" fmla="*/ 5058834 h 6290733"/>
              <a:gd name="connsiteX27-727" fmla="*/ 0 w 5071533"/>
              <a:gd name="connsiteY27-728" fmla="*/ 4864100 h 6290733"/>
              <a:gd name="connsiteX0-729" fmla="*/ 0 w 5071533"/>
              <a:gd name="connsiteY0-730" fmla="*/ 4864100 h 6290733"/>
              <a:gd name="connsiteX1-731" fmla="*/ 152400 w 5071533"/>
              <a:gd name="connsiteY1-732" fmla="*/ 5617634 h 6290733"/>
              <a:gd name="connsiteX2-733" fmla="*/ 237066 w 5071533"/>
              <a:gd name="connsiteY2-734" fmla="*/ 6117167 h 6290733"/>
              <a:gd name="connsiteX3-735" fmla="*/ 609600 w 5071533"/>
              <a:gd name="connsiteY3-736" fmla="*/ 6290733 h 6290733"/>
              <a:gd name="connsiteX4-737" fmla="*/ 1388533 w 5071533"/>
              <a:gd name="connsiteY4-738" fmla="*/ 6121401 h 6290733"/>
              <a:gd name="connsiteX5-739" fmla="*/ 1989667 w 5071533"/>
              <a:gd name="connsiteY5-740" fmla="*/ 6053667 h 6290733"/>
              <a:gd name="connsiteX6-741" fmla="*/ 2590800 w 5071533"/>
              <a:gd name="connsiteY6-742" fmla="*/ 6015567 h 6290733"/>
              <a:gd name="connsiteX7-743" fmla="*/ 3191933 w 5071533"/>
              <a:gd name="connsiteY7-744" fmla="*/ 6032500 h 6290733"/>
              <a:gd name="connsiteX8-745" fmla="*/ 3640666 w 5071533"/>
              <a:gd name="connsiteY8-746" fmla="*/ 6057900 h 6290733"/>
              <a:gd name="connsiteX9-747" fmla="*/ 4000500 w 5071533"/>
              <a:gd name="connsiteY9-748" fmla="*/ 6100233 h 6290733"/>
              <a:gd name="connsiteX10-749" fmla="*/ 4677832 w 5071533"/>
              <a:gd name="connsiteY10-750" fmla="*/ 5571067 h 6290733"/>
              <a:gd name="connsiteX11-751" fmla="*/ 4639733 w 5071533"/>
              <a:gd name="connsiteY11-752" fmla="*/ 4246034 h 6290733"/>
              <a:gd name="connsiteX12-753" fmla="*/ 4631266 w 5071533"/>
              <a:gd name="connsiteY12-754" fmla="*/ 3577167 h 6290733"/>
              <a:gd name="connsiteX13-755" fmla="*/ 4720166 w 5071533"/>
              <a:gd name="connsiteY13-756" fmla="*/ 2582333 h 6290733"/>
              <a:gd name="connsiteX14-757" fmla="*/ 4868333 w 5071533"/>
              <a:gd name="connsiteY14-758" fmla="*/ 1714500 h 6290733"/>
              <a:gd name="connsiteX15-759" fmla="*/ 5071533 w 5071533"/>
              <a:gd name="connsiteY15-760" fmla="*/ 969434 h 6290733"/>
              <a:gd name="connsiteX16-761" fmla="*/ 4538133 w 5071533"/>
              <a:gd name="connsiteY16-762" fmla="*/ 736600 h 6290733"/>
              <a:gd name="connsiteX17-763" fmla="*/ 4703234 w 5071533"/>
              <a:gd name="connsiteY17-764" fmla="*/ 347134 h 6290733"/>
              <a:gd name="connsiteX18-765" fmla="*/ 4229099 w 5071533"/>
              <a:gd name="connsiteY18-766" fmla="*/ 0 h 6290733"/>
              <a:gd name="connsiteX19-767" fmla="*/ 3979333 w 5071533"/>
              <a:gd name="connsiteY19-768" fmla="*/ 241300 h 6290733"/>
              <a:gd name="connsiteX20-769" fmla="*/ 3073400 w 5071533"/>
              <a:gd name="connsiteY20-770" fmla="*/ 1113367 h 6290733"/>
              <a:gd name="connsiteX21-771" fmla="*/ 2760133 w 5071533"/>
              <a:gd name="connsiteY21-772" fmla="*/ 2036234 h 6290733"/>
              <a:gd name="connsiteX22-773" fmla="*/ 2675466 w 5071533"/>
              <a:gd name="connsiteY22-774" fmla="*/ 3361267 h 6290733"/>
              <a:gd name="connsiteX23-775" fmla="*/ 2112433 w 5071533"/>
              <a:gd name="connsiteY23-776" fmla="*/ 3361267 h 6290733"/>
              <a:gd name="connsiteX24-777" fmla="*/ 1731433 w 5071533"/>
              <a:gd name="connsiteY24-778" fmla="*/ 3407834 h 6290733"/>
              <a:gd name="connsiteX25-779" fmla="*/ 1168399 w 5071533"/>
              <a:gd name="connsiteY25-780" fmla="*/ 3738034 h 6290733"/>
              <a:gd name="connsiteX26-781" fmla="*/ 1147233 w 5071533"/>
              <a:gd name="connsiteY26-782" fmla="*/ 5058834 h 6290733"/>
              <a:gd name="connsiteX27-783" fmla="*/ 0 w 5071533"/>
              <a:gd name="connsiteY27-784" fmla="*/ 4864100 h 6290733"/>
              <a:gd name="connsiteX0-1-1" fmla="*/ 0 w 5071533"/>
              <a:gd name="connsiteY0-2-2" fmla="*/ 4864100 h 6290733"/>
              <a:gd name="connsiteX1-3-3" fmla="*/ 152400 w 5071533"/>
              <a:gd name="connsiteY1-4-4" fmla="*/ 5617634 h 6290733"/>
              <a:gd name="connsiteX2-5-5" fmla="*/ 237066 w 5071533"/>
              <a:gd name="connsiteY2-6-6" fmla="*/ 6117167 h 6290733"/>
              <a:gd name="connsiteX3-7-7" fmla="*/ 609600 w 5071533"/>
              <a:gd name="connsiteY3-8-8" fmla="*/ 6290733 h 6290733"/>
              <a:gd name="connsiteX4-9-9" fmla="*/ 1388533 w 5071533"/>
              <a:gd name="connsiteY4-10-10" fmla="*/ 6121401 h 6290733"/>
              <a:gd name="connsiteX5-11-11" fmla="*/ 1989667 w 5071533"/>
              <a:gd name="connsiteY5-12-12" fmla="*/ 6053667 h 6290733"/>
              <a:gd name="connsiteX6-13-13" fmla="*/ 2590800 w 5071533"/>
              <a:gd name="connsiteY6-14-14" fmla="*/ 6015567 h 6290733"/>
              <a:gd name="connsiteX7-15-15" fmla="*/ 3191933 w 5071533"/>
              <a:gd name="connsiteY7-16-16" fmla="*/ 6032500 h 6290733"/>
              <a:gd name="connsiteX8-17-17" fmla="*/ 3640666 w 5071533"/>
              <a:gd name="connsiteY8-18-18" fmla="*/ 6057900 h 6290733"/>
              <a:gd name="connsiteX9-19-19" fmla="*/ 4000500 w 5071533"/>
              <a:gd name="connsiteY9-20-20" fmla="*/ 6100233 h 6290733"/>
              <a:gd name="connsiteX10-21-21" fmla="*/ 4677832 w 5071533"/>
              <a:gd name="connsiteY10-22-22" fmla="*/ 5571067 h 6290733"/>
              <a:gd name="connsiteX11-23-23" fmla="*/ 4639733 w 5071533"/>
              <a:gd name="connsiteY11-24-24" fmla="*/ 4246034 h 6290733"/>
              <a:gd name="connsiteX12-25-25" fmla="*/ 4631266 w 5071533"/>
              <a:gd name="connsiteY12-26-26" fmla="*/ 3577167 h 6290733"/>
              <a:gd name="connsiteX13-27-27" fmla="*/ 4720166 w 5071533"/>
              <a:gd name="connsiteY13-28-28" fmla="*/ 2582333 h 6290733"/>
              <a:gd name="connsiteX14-29-29" fmla="*/ 4868333 w 5071533"/>
              <a:gd name="connsiteY14-30-30" fmla="*/ 1714500 h 6290733"/>
              <a:gd name="connsiteX15-31-31" fmla="*/ 5071533 w 5071533"/>
              <a:gd name="connsiteY15-32-32" fmla="*/ 969434 h 6290733"/>
              <a:gd name="connsiteX16-33-33" fmla="*/ 4538133 w 5071533"/>
              <a:gd name="connsiteY16-34-34" fmla="*/ 736600 h 6290733"/>
              <a:gd name="connsiteX17-35-35" fmla="*/ 4703234 w 5071533"/>
              <a:gd name="connsiteY17-36-36" fmla="*/ 347134 h 6290733"/>
              <a:gd name="connsiteX18-37-37" fmla="*/ 4229099 w 5071533"/>
              <a:gd name="connsiteY18-38-38" fmla="*/ 0 h 6290733"/>
              <a:gd name="connsiteX19-39-39" fmla="*/ 3979333 w 5071533"/>
              <a:gd name="connsiteY19-40-40" fmla="*/ 241300 h 6290733"/>
              <a:gd name="connsiteX20-41-41" fmla="*/ 3110028 w 5071533"/>
              <a:gd name="connsiteY20-42-42" fmla="*/ 1140837 h 6290733"/>
              <a:gd name="connsiteX21-43-43" fmla="*/ 2760133 w 5071533"/>
              <a:gd name="connsiteY21-44-44" fmla="*/ 2036234 h 6290733"/>
              <a:gd name="connsiteX22-45-45" fmla="*/ 2675466 w 5071533"/>
              <a:gd name="connsiteY22-46-46" fmla="*/ 3361267 h 6290733"/>
              <a:gd name="connsiteX23-47-47" fmla="*/ 2112433 w 5071533"/>
              <a:gd name="connsiteY23-48-48" fmla="*/ 3361267 h 6290733"/>
              <a:gd name="connsiteX24-49-49" fmla="*/ 1731433 w 5071533"/>
              <a:gd name="connsiteY24-50-50" fmla="*/ 3407834 h 6290733"/>
              <a:gd name="connsiteX25-51-51" fmla="*/ 1168399 w 5071533"/>
              <a:gd name="connsiteY25-52-52" fmla="*/ 3738034 h 6290733"/>
              <a:gd name="connsiteX26-53-53" fmla="*/ 1147233 w 5071533"/>
              <a:gd name="connsiteY26-54-54" fmla="*/ 5058834 h 6290733"/>
              <a:gd name="connsiteX27-55-55" fmla="*/ 0 w 5071533"/>
              <a:gd name="connsiteY27-56-56" fmla="*/ 4864100 h 6290733"/>
              <a:gd name="connsiteX0-57-57" fmla="*/ 0 w 5071533"/>
              <a:gd name="connsiteY0-58-58" fmla="*/ 4864100 h 6290733"/>
              <a:gd name="connsiteX1-59-59" fmla="*/ 152400 w 5071533"/>
              <a:gd name="connsiteY1-60-60" fmla="*/ 5617634 h 6290733"/>
              <a:gd name="connsiteX2-61-61" fmla="*/ 237066 w 5071533"/>
              <a:gd name="connsiteY2-62-62" fmla="*/ 6117167 h 6290733"/>
              <a:gd name="connsiteX3-63-63" fmla="*/ 609600 w 5071533"/>
              <a:gd name="connsiteY3-64-64" fmla="*/ 6290733 h 6290733"/>
              <a:gd name="connsiteX4-65-65" fmla="*/ 1388533 w 5071533"/>
              <a:gd name="connsiteY4-66-66" fmla="*/ 6121401 h 6290733"/>
              <a:gd name="connsiteX5-67-67" fmla="*/ 1989667 w 5071533"/>
              <a:gd name="connsiteY5-68-68" fmla="*/ 6053667 h 6290733"/>
              <a:gd name="connsiteX6-69-69" fmla="*/ 2590800 w 5071533"/>
              <a:gd name="connsiteY6-70-70" fmla="*/ 6015567 h 6290733"/>
              <a:gd name="connsiteX7-71-71" fmla="*/ 3191933 w 5071533"/>
              <a:gd name="connsiteY7-72-72" fmla="*/ 6032500 h 6290733"/>
              <a:gd name="connsiteX8-73-73" fmla="*/ 3640666 w 5071533"/>
              <a:gd name="connsiteY8-74-74" fmla="*/ 6057900 h 6290733"/>
              <a:gd name="connsiteX9-75-75" fmla="*/ 4000500 w 5071533"/>
              <a:gd name="connsiteY9-76-76" fmla="*/ 6100233 h 6290733"/>
              <a:gd name="connsiteX10-77-77" fmla="*/ 4677832 w 5071533"/>
              <a:gd name="connsiteY10-78-78" fmla="*/ 5571067 h 6290733"/>
              <a:gd name="connsiteX11-79-79" fmla="*/ 4639733 w 5071533"/>
              <a:gd name="connsiteY11-80-80" fmla="*/ 4246034 h 6290733"/>
              <a:gd name="connsiteX12-81-81" fmla="*/ 4631266 w 5071533"/>
              <a:gd name="connsiteY12-82-82" fmla="*/ 3577167 h 6290733"/>
              <a:gd name="connsiteX13-83-83" fmla="*/ 4720166 w 5071533"/>
              <a:gd name="connsiteY13-84-84" fmla="*/ 2582333 h 6290733"/>
              <a:gd name="connsiteX14-85-85" fmla="*/ 4868333 w 5071533"/>
              <a:gd name="connsiteY14-86-86" fmla="*/ 1714500 h 6290733"/>
              <a:gd name="connsiteX15-87-87" fmla="*/ 5071533 w 5071533"/>
              <a:gd name="connsiteY15-88-88" fmla="*/ 969434 h 6290733"/>
              <a:gd name="connsiteX16-89-89" fmla="*/ 4538133 w 5071533"/>
              <a:gd name="connsiteY16-90-90" fmla="*/ 736600 h 6290733"/>
              <a:gd name="connsiteX17-91-91" fmla="*/ 4703234 w 5071533"/>
              <a:gd name="connsiteY17-92-92" fmla="*/ 347134 h 6290733"/>
              <a:gd name="connsiteX18-93-93" fmla="*/ 4229099 w 5071533"/>
              <a:gd name="connsiteY18-94-94" fmla="*/ 0 h 6290733"/>
              <a:gd name="connsiteX19-95-95" fmla="*/ 3979333 w 5071533"/>
              <a:gd name="connsiteY19-96-96" fmla="*/ 241300 h 6290733"/>
              <a:gd name="connsiteX20-97-97" fmla="*/ 3110028 w 5071533"/>
              <a:gd name="connsiteY20-98-98" fmla="*/ 1140837 h 6290733"/>
              <a:gd name="connsiteX21-99-99" fmla="*/ 2769292 w 5071533"/>
              <a:gd name="connsiteY21-100-100" fmla="*/ 2155270 h 6290733"/>
              <a:gd name="connsiteX22-101-101" fmla="*/ 2675466 w 5071533"/>
              <a:gd name="connsiteY22-102-102" fmla="*/ 3361267 h 6290733"/>
              <a:gd name="connsiteX23-103-103" fmla="*/ 2112433 w 5071533"/>
              <a:gd name="connsiteY23-104-104" fmla="*/ 3361267 h 6290733"/>
              <a:gd name="connsiteX24-105-105" fmla="*/ 1731433 w 5071533"/>
              <a:gd name="connsiteY24-106-106" fmla="*/ 3407834 h 6290733"/>
              <a:gd name="connsiteX25-107-107" fmla="*/ 1168399 w 5071533"/>
              <a:gd name="connsiteY25-108-108" fmla="*/ 3738034 h 6290733"/>
              <a:gd name="connsiteX26-109-109" fmla="*/ 1147233 w 5071533"/>
              <a:gd name="connsiteY26-110-110" fmla="*/ 5058834 h 6290733"/>
              <a:gd name="connsiteX27-111-111" fmla="*/ 0 w 5071533"/>
              <a:gd name="connsiteY27-112-112" fmla="*/ 4864100 h 6290733"/>
              <a:gd name="connsiteX0-113-113" fmla="*/ 0 w 5071533"/>
              <a:gd name="connsiteY0-114-114" fmla="*/ 4864100 h 6290733"/>
              <a:gd name="connsiteX1-115-115" fmla="*/ 152400 w 5071533"/>
              <a:gd name="connsiteY1-116-116" fmla="*/ 5617634 h 6290733"/>
              <a:gd name="connsiteX2-117-117" fmla="*/ 237066 w 5071533"/>
              <a:gd name="connsiteY2-118-118" fmla="*/ 6117167 h 6290733"/>
              <a:gd name="connsiteX3-119-119" fmla="*/ 609600 w 5071533"/>
              <a:gd name="connsiteY3-120-120" fmla="*/ 6290733 h 6290733"/>
              <a:gd name="connsiteX4-121-121" fmla="*/ 1388533 w 5071533"/>
              <a:gd name="connsiteY4-122-122" fmla="*/ 6121401 h 6290733"/>
              <a:gd name="connsiteX5-123-123" fmla="*/ 1989667 w 5071533"/>
              <a:gd name="connsiteY5-124-124" fmla="*/ 6053667 h 6290733"/>
              <a:gd name="connsiteX6-125-125" fmla="*/ 2590800 w 5071533"/>
              <a:gd name="connsiteY6-126-126" fmla="*/ 6015567 h 6290733"/>
              <a:gd name="connsiteX7-127-127" fmla="*/ 3191933 w 5071533"/>
              <a:gd name="connsiteY7-128-128" fmla="*/ 6032500 h 6290733"/>
              <a:gd name="connsiteX8-129-129" fmla="*/ 3640666 w 5071533"/>
              <a:gd name="connsiteY8-130-130" fmla="*/ 6057900 h 6290733"/>
              <a:gd name="connsiteX9-131-131" fmla="*/ 4000500 w 5071533"/>
              <a:gd name="connsiteY9-132-132" fmla="*/ 6100233 h 6290733"/>
              <a:gd name="connsiteX10-133-133" fmla="*/ 4677832 w 5071533"/>
              <a:gd name="connsiteY10-134-134" fmla="*/ 5571067 h 6290733"/>
              <a:gd name="connsiteX11-135-135" fmla="*/ 4639733 w 5071533"/>
              <a:gd name="connsiteY11-136-136" fmla="*/ 4246034 h 6290733"/>
              <a:gd name="connsiteX12-137-137" fmla="*/ 4631266 w 5071533"/>
              <a:gd name="connsiteY12-138-138" fmla="*/ 3577167 h 6290733"/>
              <a:gd name="connsiteX13-139-139" fmla="*/ 4720166 w 5071533"/>
              <a:gd name="connsiteY13-140-140" fmla="*/ 2582333 h 6290733"/>
              <a:gd name="connsiteX14-141-141" fmla="*/ 4868333 w 5071533"/>
              <a:gd name="connsiteY14-142-142" fmla="*/ 1714500 h 6290733"/>
              <a:gd name="connsiteX15-143-143" fmla="*/ 5071533 w 5071533"/>
              <a:gd name="connsiteY15-144-144" fmla="*/ 969434 h 6290733"/>
              <a:gd name="connsiteX16-145-145" fmla="*/ 4538133 w 5071533"/>
              <a:gd name="connsiteY16-146-146" fmla="*/ 736600 h 6290733"/>
              <a:gd name="connsiteX17-147-147" fmla="*/ 4703234 w 5071533"/>
              <a:gd name="connsiteY17-148-148" fmla="*/ 347134 h 6290733"/>
              <a:gd name="connsiteX18-149-149" fmla="*/ 4229099 w 5071533"/>
              <a:gd name="connsiteY18-150-150" fmla="*/ 0 h 6290733"/>
              <a:gd name="connsiteX19-151-151" fmla="*/ 3979333 w 5071533"/>
              <a:gd name="connsiteY19-152-152" fmla="*/ 241300 h 6290733"/>
              <a:gd name="connsiteX20-153-153" fmla="*/ 3110028 w 5071533"/>
              <a:gd name="connsiteY20-154-154" fmla="*/ 1140837 h 6290733"/>
              <a:gd name="connsiteX21-155-155" fmla="*/ 2769292 w 5071533"/>
              <a:gd name="connsiteY21-156-156" fmla="*/ 2155270 h 6290733"/>
              <a:gd name="connsiteX22-157-157" fmla="*/ 2675466 w 5071533"/>
              <a:gd name="connsiteY22-158-158" fmla="*/ 3361267 h 6290733"/>
              <a:gd name="connsiteX23-159-159" fmla="*/ 2112433 w 5071533"/>
              <a:gd name="connsiteY23-160-160" fmla="*/ 3361267 h 6290733"/>
              <a:gd name="connsiteX24-161-161" fmla="*/ 1731433 w 5071533"/>
              <a:gd name="connsiteY24-162-162" fmla="*/ 3407834 h 6290733"/>
              <a:gd name="connsiteX25-163-163" fmla="*/ 1168399 w 5071533"/>
              <a:gd name="connsiteY25-164-164" fmla="*/ 3738034 h 6290733"/>
              <a:gd name="connsiteX26-165-165" fmla="*/ 1147233 w 5071533"/>
              <a:gd name="connsiteY26-166-166" fmla="*/ 5058834 h 6290733"/>
              <a:gd name="connsiteX27-167-167" fmla="*/ 0 w 5071533"/>
              <a:gd name="connsiteY27-168-168" fmla="*/ 4864100 h 6290733"/>
              <a:gd name="connsiteX0-169-169" fmla="*/ 0 w 5071533"/>
              <a:gd name="connsiteY0-170-170" fmla="*/ 4864100 h 6290733"/>
              <a:gd name="connsiteX1-171-171" fmla="*/ 152400 w 5071533"/>
              <a:gd name="connsiteY1-172-172" fmla="*/ 5617634 h 6290733"/>
              <a:gd name="connsiteX2-173-173" fmla="*/ 237066 w 5071533"/>
              <a:gd name="connsiteY2-174-174" fmla="*/ 6117167 h 6290733"/>
              <a:gd name="connsiteX3-175-175" fmla="*/ 609600 w 5071533"/>
              <a:gd name="connsiteY3-176-176" fmla="*/ 6290733 h 6290733"/>
              <a:gd name="connsiteX4-177-177" fmla="*/ 1388533 w 5071533"/>
              <a:gd name="connsiteY4-178-178" fmla="*/ 6121401 h 6290733"/>
              <a:gd name="connsiteX5-179-179" fmla="*/ 1989667 w 5071533"/>
              <a:gd name="connsiteY5-180-180" fmla="*/ 6053667 h 6290733"/>
              <a:gd name="connsiteX6-181-181" fmla="*/ 2590800 w 5071533"/>
              <a:gd name="connsiteY6-182-182" fmla="*/ 6015567 h 6290733"/>
              <a:gd name="connsiteX7-183-183" fmla="*/ 3191933 w 5071533"/>
              <a:gd name="connsiteY7-184-184" fmla="*/ 6032500 h 6290733"/>
              <a:gd name="connsiteX8-185-185" fmla="*/ 3640666 w 5071533"/>
              <a:gd name="connsiteY8-186-186" fmla="*/ 6057900 h 6290733"/>
              <a:gd name="connsiteX9-187-187" fmla="*/ 4000500 w 5071533"/>
              <a:gd name="connsiteY9-188-188" fmla="*/ 6100233 h 6290733"/>
              <a:gd name="connsiteX10-189-189" fmla="*/ 4677832 w 5071533"/>
              <a:gd name="connsiteY10-190-190" fmla="*/ 5571067 h 6290733"/>
              <a:gd name="connsiteX11-191-191" fmla="*/ 4639733 w 5071533"/>
              <a:gd name="connsiteY11-192-192" fmla="*/ 4246034 h 6290733"/>
              <a:gd name="connsiteX12-193-193" fmla="*/ 4631266 w 5071533"/>
              <a:gd name="connsiteY12-194-194" fmla="*/ 3577167 h 6290733"/>
              <a:gd name="connsiteX13-195-195" fmla="*/ 4720166 w 5071533"/>
              <a:gd name="connsiteY13-196-196" fmla="*/ 2582333 h 6290733"/>
              <a:gd name="connsiteX14-197-197" fmla="*/ 4868333 w 5071533"/>
              <a:gd name="connsiteY14-198-198" fmla="*/ 1714500 h 6290733"/>
              <a:gd name="connsiteX15-199-199" fmla="*/ 5071533 w 5071533"/>
              <a:gd name="connsiteY15-200-200" fmla="*/ 969434 h 6290733"/>
              <a:gd name="connsiteX16-201-201" fmla="*/ 4538133 w 5071533"/>
              <a:gd name="connsiteY16-202-202" fmla="*/ 736600 h 6290733"/>
              <a:gd name="connsiteX17-203-203" fmla="*/ 4703234 w 5071533"/>
              <a:gd name="connsiteY17-204-204" fmla="*/ 347134 h 6290733"/>
              <a:gd name="connsiteX18-205-205" fmla="*/ 4229099 w 5071533"/>
              <a:gd name="connsiteY18-206-206" fmla="*/ 0 h 6290733"/>
              <a:gd name="connsiteX19-207-207" fmla="*/ 3997648 w 5071533"/>
              <a:gd name="connsiteY19-208-208" fmla="*/ 268769 h 6290733"/>
              <a:gd name="connsiteX20-209-209" fmla="*/ 3110028 w 5071533"/>
              <a:gd name="connsiteY20-210-210" fmla="*/ 1140837 h 6290733"/>
              <a:gd name="connsiteX21-211-211" fmla="*/ 2769292 w 5071533"/>
              <a:gd name="connsiteY21-212-212" fmla="*/ 2155270 h 6290733"/>
              <a:gd name="connsiteX22-213-213" fmla="*/ 2675466 w 5071533"/>
              <a:gd name="connsiteY22-214-214" fmla="*/ 3361267 h 6290733"/>
              <a:gd name="connsiteX23-215-215" fmla="*/ 2112433 w 5071533"/>
              <a:gd name="connsiteY23-216-216" fmla="*/ 3361267 h 6290733"/>
              <a:gd name="connsiteX24-217-217" fmla="*/ 1731433 w 5071533"/>
              <a:gd name="connsiteY24-218-218" fmla="*/ 3407834 h 6290733"/>
              <a:gd name="connsiteX25-219-219" fmla="*/ 1168399 w 5071533"/>
              <a:gd name="connsiteY25-220-220" fmla="*/ 3738034 h 6290733"/>
              <a:gd name="connsiteX26-221-221" fmla="*/ 1147233 w 5071533"/>
              <a:gd name="connsiteY26-222-222" fmla="*/ 5058834 h 6290733"/>
              <a:gd name="connsiteX27-223-223" fmla="*/ 0 w 5071533"/>
              <a:gd name="connsiteY27-224-224" fmla="*/ 4864100 h 6290733"/>
              <a:gd name="connsiteX0-225-225" fmla="*/ 0 w 5071533"/>
              <a:gd name="connsiteY0-226-226" fmla="*/ 4845788 h 6272421"/>
              <a:gd name="connsiteX1-227-227" fmla="*/ 152400 w 5071533"/>
              <a:gd name="connsiteY1-228-228" fmla="*/ 5599322 h 6272421"/>
              <a:gd name="connsiteX2-229-229" fmla="*/ 237066 w 5071533"/>
              <a:gd name="connsiteY2-230-230" fmla="*/ 6098855 h 6272421"/>
              <a:gd name="connsiteX3-231-231" fmla="*/ 609600 w 5071533"/>
              <a:gd name="connsiteY3-232-232" fmla="*/ 6272421 h 6272421"/>
              <a:gd name="connsiteX4-233-233" fmla="*/ 1388533 w 5071533"/>
              <a:gd name="connsiteY4-234-234" fmla="*/ 6103089 h 6272421"/>
              <a:gd name="connsiteX5-235-235" fmla="*/ 1989667 w 5071533"/>
              <a:gd name="connsiteY5-236-236" fmla="*/ 6035355 h 6272421"/>
              <a:gd name="connsiteX6-237-237" fmla="*/ 2590800 w 5071533"/>
              <a:gd name="connsiteY6-238-238" fmla="*/ 5997255 h 6272421"/>
              <a:gd name="connsiteX7-239-239" fmla="*/ 3191933 w 5071533"/>
              <a:gd name="connsiteY7-240-240" fmla="*/ 6014188 h 6272421"/>
              <a:gd name="connsiteX8-241-241" fmla="*/ 3640666 w 5071533"/>
              <a:gd name="connsiteY8-242-242" fmla="*/ 6039588 h 6272421"/>
              <a:gd name="connsiteX9-243-243" fmla="*/ 4000500 w 5071533"/>
              <a:gd name="connsiteY9-244-244" fmla="*/ 6081921 h 6272421"/>
              <a:gd name="connsiteX10-245-245" fmla="*/ 4677832 w 5071533"/>
              <a:gd name="connsiteY10-246-246" fmla="*/ 5552755 h 6272421"/>
              <a:gd name="connsiteX11-247-247" fmla="*/ 4639733 w 5071533"/>
              <a:gd name="connsiteY11-248-248" fmla="*/ 4227722 h 6272421"/>
              <a:gd name="connsiteX12-249-249" fmla="*/ 4631266 w 5071533"/>
              <a:gd name="connsiteY12-250-250" fmla="*/ 3558855 h 6272421"/>
              <a:gd name="connsiteX13-251-251" fmla="*/ 4720166 w 5071533"/>
              <a:gd name="connsiteY13-252-252" fmla="*/ 2564021 h 6272421"/>
              <a:gd name="connsiteX14-253-253" fmla="*/ 4868333 w 5071533"/>
              <a:gd name="connsiteY14-254-254" fmla="*/ 1696188 h 6272421"/>
              <a:gd name="connsiteX15-255-255" fmla="*/ 5071533 w 5071533"/>
              <a:gd name="connsiteY15-256-256" fmla="*/ 951122 h 6272421"/>
              <a:gd name="connsiteX16-257-257" fmla="*/ 4538133 w 5071533"/>
              <a:gd name="connsiteY16-258-258" fmla="*/ 718288 h 6272421"/>
              <a:gd name="connsiteX17-259-259" fmla="*/ 4703234 w 5071533"/>
              <a:gd name="connsiteY17-260-260" fmla="*/ 328822 h 6272421"/>
              <a:gd name="connsiteX18-261-261" fmla="*/ 4238257 w 5071533"/>
              <a:gd name="connsiteY18-262-262" fmla="*/ 0 h 6272421"/>
              <a:gd name="connsiteX19-263-263" fmla="*/ 3997648 w 5071533"/>
              <a:gd name="connsiteY19-264-264" fmla="*/ 250457 h 6272421"/>
              <a:gd name="connsiteX20-265-265" fmla="*/ 3110028 w 5071533"/>
              <a:gd name="connsiteY20-266-266" fmla="*/ 1122525 h 6272421"/>
              <a:gd name="connsiteX21-267-267" fmla="*/ 2769292 w 5071533"/>
              <a:gd name="connsiteY21-268-268" fmla="*/ 2136958 h 6272421"/>
              <a:gd name="connsiteX22-269-269" fmla="*/ 2675466 w 5071533"/>
              <a:gd name="connsiteY22-270-270" fmla="*/ 3342955 h 6272421"/>
              <a:gd name="connsiteX23-271-271" fmla="*/ 2112433 w 5071533"/>
              <a:gd name="connsiteY23-272-272" fmla="*/ 3342955 h 6272421"/>
              <a:gd name="connsiteX24-273-273" fmla="*/ 1731433 w 5071533"/>
              <a:gd name="connsiteY24-274-274" fmla="*/ 3389522 h 6272421"/>
              <a:gd name="connsiteX25-275-275" fmla="*/ 1168399 w 5071533"/>
              <a:gd name="connsiteY25-276-276" fmla="*/ 3719722 h 6272421"/>
              <a:gd name="connsiteX26-277-277" fmla="*/ 1147233 w 5071533"/>
              <a:gd name="connsiteY26-278-278" fmla="*/ 5040522 h 6272421"/>
              <a:gd name="connsiteX27-279-279" fmla="*/ 0 w 5071533"/>
              <a:gd name="connsiteY27-280-280" fmla="*/ 4845788 h 6272421"/>
              <a:gd name="connsiteX0-281-281" fmla="*/ 0 w 5071533"/>
              <a:gd name="connsiteY0-282-282" fmla="*/ 4845788 h 6272421"/>
              <a:gd name="connsiteX1-283-283" fmla="*/ 152400 w 5071533"/>
              <a:gd name="connsiteY1-284-284" fmla="*/ 5599322 h 6272421"/>
              <a:gd name="connsiteX2-285-285" fmla="*/ 237066 w 5071533"/>
              <a:gd name="connsiteY2-286-286" fmla="*/ 6098855 h 6272421"/>
              <a:gd name="connsiteX3-287-287" fmla="*/ 609600 w 5071533"/>
              <a:gd name="connsiteY3-288-288" fmla="*/ 6272421 h 6272421"/>
              <a:gd name="connsiteX4-289-289" fmla="*/ 1388533 w 5071533"/>
              <a:gd name="connsiteY4-290-290" fmla="*/ 6103089 h 6272421"/>
              <a:gd name="connsiteX5-291-291" fmla="*/ 1989667 w 5071533"/>
              <a:gd name="connsiteY5-292-292" fmla="*/ 6035355 h 6272421"/>
              <a:gd name="connsiteX6-293-293" fmla="*/ 2590800 w 5071533"/>
              <a:gd name="connsiteY6-294-294" fmla="*/ 5997255 h 6272421"/>
              <a:gd name="connsiteX7-295-295" fmla="*/ 3191933 w 5071533"/>
              <a:gd name="connsiteY7-296-296" fmla="*/ 6014188 h 6272421"/>
              <a:gd name="connsiteX8-297-297" fmla="*/ 3640666 w 5071533"/>
              <a:gd name="connsiteY8-298-298" fmla="*/ 6039588 h 6272421"/>
              <a:gd name="connsiteX9-299-299" fmla="*/ 4000500 w 5071533"/>
              <a:gd name="connsiteY9-300-300" fmla="*/ 6081921 h 6272421"/>
              <a:gd name="connsiteX10-301-301" fmla="*/ 4677832 w 5071533"/>
              <a:gd name="connsiteY10-302-302" fmla="*/ 5552755 h 6272421"/>
              <a:gd name="connsiteX11-303-303" fmla="*/ 4639733 w 5071533"/>
              <a:gd name="connsiteY11-304-304" fmla="*/ 4227722 h 6272421"/>
              <a:gd name="connsiteX12-305-305" fmla="*/ 4631266 w 5071533"/>
              <a:gd name="connsiteY12-306-306" fmla="*/ 3558855 h 6272421"/>
              <a:gd name="connsiteX13-307-307" fmla="*/ 4720166 w 5071533"/>
              <a:gd name="connsiteY13-308-308" fmla="*/ 2564021 h 6272421"/>
              <a:gd name="connsiteX14-309-309" fmla="*/ 4868333 w 5071533"/>
              <a:gd name="connsiteY14-310-310" fmla="*/ 1696188 h 6272421"/>
              <a:gd name="connsiteX15-311-311" fmla="*/ 5071533 w 5071533"/>
              <a:gd name="connsiteY15-312-312" fmla="*/ 951122 h 6272421"/>
              <a:gd name="connsiteX16-313-313" fmla="*/ 4538133 w 5071533"/>
              <a:gd name="connsiteY16-314-314" fmla="*/ 718288 h 6272421"/>
              <a:gd name="connsiteX17-315-315" fmla="*/ 4694076 w 5071533"/>
              <a:gd name="connsiteY17-316-316" fmla="*/ 337976 h 6272421"/>
              <a:gd name="connsiteX18-317-317" fmla="*/ 4238257 w 5071533"/>
              <a:gd name="connsiteY18-318-318" fmla="*/ 0 h 6272421"/>
              <a:gd name="connsiteX19-319-319" fmla="*/ 3997648 w 5071533"/>
              <a:gd name="connsiteY19-320-320" fmla="*/ 250457 h 6272421"/>
              <a:gd name="connsiteX20-321-321" fmla="*/ 3110028 w 5071533"/>
              <a:gd name="connsiteY20-322-322" fmla="*/ 1122525 h 6272421"/>
              <a:gd name="connsiteX21-323-323" fmla="*/ 2769292 w 5071533"/>
              <a:gd name="connsiteY21-324-324" fmla="*/ 2136958 h 6272421"/>
              <a:gd name="connsiteX22-325-325" fmla="*/ 2675466 w 5071533"/>
              <a:gd name="connsiteY22-326-326" fmla="*/ 3342955 h 6272421"/>
              <a:gd name="connsiteX23-327-327" fmla="*/ 2112433 w 5071533"/>
              <a:gd name="connsiteY23-328-328" fmla="*/ 3342955 h 6272421"/>
              <a:gd name="connsiteX24-329-329" fmla="*/ 1731433 w 5071533"/>
              <a:gd name="connsiteY24-330-330" fmla="*/ 3389522 h 6272421"/>
              <a:gd name="connsiteX25-331-331" fmla="*/ 1168399 w 5071533"/>
              <a:gd name="connsiteY25-332-332" fmla="*/ 3719722 h 6272421"/>
              <a:gd name="connsiteX26-333-333" fmla="*/ 1147233 w 5071533"/>
              <a:gd name="connsiteY26-334-334" fmla="*/ 5040522 h 6272421"/>
              <a:gd name="connsiteX27-335-335" fmla="*/ 0 w 5071533"/>
              <a:gd name="connsiteY27-336-336" fmla="*/ 4845788 h 6272421"/>
              <a:gd name="connsiteX0-337-337" fmla="*/ 0 w 5071533"/>
              <a:gd name="connsiteY0-338-338" fmla="*/ 4845788 h 6272421"/>
              <a:gd name="connsiteX1-339-339" fmla="*/ 152400 w 5071533"/>
              <a:gd name="connsiteY1-340-340" fmla="*/ 5599322 h 6272421"/>
              <a:gd name="connsiteX2-341-341" fmla="*/ 237066 w 5071533"/>
              <a:gd name="connsiteY2-342-342" fmla="*/ 6098855 h 6272421"/>
              <a:gd name="connsiteX3-343-343" fmla="*/ 609600 w 5071533"/>
              <a:gd name="connsiteY3-344-344" fmla="*/ 6272421 h 6272421"/>
              <a:gd name="connsiteX4-345-345" fmla="*/ 1388533 w 5071533"/>
              <a:gd name="connsiteY4-346-346" fmla="*/ 6103089 h 6272421"/>
              <a:gd name="connsiteX5-347-347" fmla="*/ 1989667 w 5071533"/>
              <a:gd name="connsiteY5-348-348" fmla="*/ 6035355 h 6272421"/>
              <a:gd name="connsiteX6-349-349" fmla="*/ 2590800 w 5071533"/>
              <a:gd name="connsiteY6-350-350" fmla="*/ 5997255 h 6272421"/>
              <a:gd name="connsiteX7-351-351" fmla="*/ 3191933 w 5071533"/>
              <a:gd name="connsiteY7-352-352" fmla="*/ 6014188 h 6272421"/>
              <a:gd name="connsiteX8-353-353" fmla="*/ 3640666 w 5071533"/>
              <a:gd name="connsiteY8-354-354" fmla="*/ 6039588 h 6272421"/>
              <a:gd name="connsiteX9-355-355" fmla="*/ 4000500 w 5071533"/>
              <a:gd name="connsiteY9-356-356" fmla="*/ 6081921 h 6272421"/>
              <a:gd name="connsiteX10-357-357" fmla="*/ 4677832 w 5071533"/>
              <a:gd name="connsiteY10-358-358" fmla="*/ 5552755 h 6272421"/>
              <a:gd name="connsiteX11-359-359" fmla="*/ 4639733 w 5071533"/>
              <a:gd name="connsiteY11-360-360" fmla="*/ 4227722 h 6272421"/>
              <a:gd name="connsiteX12-361-361" fmla="*/ 4631266 w 5071533"/>
              <a:gd name="connsiteY12-362-362" fmla="*/ 3558855 h 6272421"/>
              <a:gd name="connsiteX13-363-363" fmla="*/ 4720166 w 5071533"/>
              <a:gd name="connsiteY13-364-364" fmla="*/ 2564021 h 6272421"/>
              <a:gd name="connsiteX14-365-365" fmla="*/ 4868333 w 5071533"/>
              <a:gd name="connsiteY14-366-366" fmla="*/ 1696188 h 6272421"/>
              <a:gd name="connsiteX15-367-367" fmla="*/ 5071533 w 5071533"/>
              <a:gd name="connsiteY15-368-368" fmla="*/ 951122 h 6272421"/>
              <a:gd name="connsiteX16-369-369" fmla="*/ 4510661 w 5071533"/>
              <a:gd name="connsiteY16-370-370" fmla="*/ 736600 h 6272421"/>
              <a:gd name="connsiteX17-371-371" fmla="*/ 4694076 w 5071533"/>
              <a:gd name="connsiteY17-372-372" fmla="*/ 337976 h 6272421"/>
              <a:gd name="connsiteX18-373-373" fmla="*/ 4238257 w 5071533"/>
              <a:gd name="connsiteY18-374-374" fmla="*/ 0 h 6272421"/>
              <a:gd name="connsiteX19-375-375" fmla="*/ 3997648 w 5071533"/>
              <a:gd name="connsiteY19-376-376" fmla="*/ 250457 h 6272421"/>
              <a:gd name="connsiteX20-377-377" fmla="*/ 3110028 w 5071533"/>
              <a:gd name="connsiteY20-378-378" fmla="*/ 1122525 h 6272421"/>
              <a:gd name="connsiteX21-379-379" fmla="*/ 2769292 w 5071533"/>
              <a:gd name="connsiteY21-380-380" fmla="*/ 2136958 h 6272421"/>
              <a:gd name="connsiteX22-381-381" fmla="*/ 2675466 w 5071533"/>
              <a:gd name="connsiteY22-382-382" fmla="*/ 3342955 h 6272421"/>
              <a:gd name="connsiteX23-383-383" fmla="*/ 2112433 w 5071533"/>
              <a:gd name="connsiteY23-384-384" fmla="*/ 3342955 h 6272421"/>
              <a:gd name="connsiteX24-385-385" fmla="*/ 1731433 w 5071533"/>
              <a:gd name="connsiteY24-386-386" fmla="*/ 3389522 h 6272421"/>
              <a:gd name="connsiteX25-387-387" fmla="*/ 1168399 w 5071533"/>
              <a:gd name="connsiteY25-388-388" fmla="*/ 3719722 h 6272421"/>
              <a:gd name="connsiteX26-389-389" fmla="*/ 1147233 w 5071533"/>
              <a:gd name="connsiteY26-390-390" fmla="*/ 5040522 h 6272421"/>
              <a:gd name="connsiteX27-391-391" fmla="*/ 0 w 5071533"/>
              <a:gd name="connsiteY27-392-392" fmla="*/ 4845788 h 6272421"/>
              <a:gd name="connsiteX0-393-393" fmla="*/ 0 w 5071533"/>
              <a:gd name="connsiteY0-394-394" fmla="*/ 4845788 h 6272421"/>
              <a:gd name="connsiteX1-395-395" fmla="*/ 152400 w 5071533"/>
              <a:gd name="connsiteY1-396-396" fmla="*/ 5599322 h 6272421"/>
              <a:gd name="connsiteX2-397-397" fmla="*/ 237066 w 5071533"/>
              <a:gd name="connsiteY2-398-398" fmla="*/ 6098855 h 6272421"/>
              <a:gd name="connsiteX3-399-399" fmla="*/ 609600 w 5071533"/>
              <a:gd name="connsiteY3-400-400" fmla="*/ 6272421 h 6272421"/>
              <a:gd name="connsiteX4-401-401" fmla="*/ 1388533 w 5071533"/>
              <a:gd name="connsiteY4-402-402" fmla="*/ 6103089 h 6272421"/>
              <a:gd name="connsiteX5-403-403" fmla="*/ 1989667 w 5071533"/>
              <a:gd name="connsiteY5-404-404" fmla="*/ 6035355 h 6272421"/>
              <a:gd name="connsiteX6-405-405" fmla="*/ 2590800 w 5071533"/>
              <a:gd name="connsiteY6-406-406" fmla="*/ 5997255 h 6272421"/>
              <a:gd name="connsiteX7-407-407" fmla="*/ 3191933 w 5071533"/>
              <a:gd name="connsiteY7-408-408" fmla="*/ 6014188 h 6272421"/>
              <a:gd name="connsiteX8-409-409" fmla="*/ 3640666 w 5071533"/>
              <a:gd name="connsiteY8-410-410" fmla="*/ 6039588 h 6272421"/>
              <a:gd name="connsiteX9-411-411" fmla="*/ 4000500 w 5071533"/>
              <a:gd name="connsiteY9-412-412" fmla="*/ 6081921 h 6272421"/>
              <a:gd name="connsiteX10-413-413" fmla="*/ 4677832 w 5071533"/>
              <a:gd name="connsiteY10-414-414" fmla="*/ 5552755 h 6272421"/>
              <a:gd name="connsiteX11-415-415" fmla="*/ 4639733 w 5071533"/>
              <a:gd name="connsiteY11-416-416" fmla="*/ 4227722 h 6272421"/>
              <a:gd name="connsiteX12-417-417" fmla="*/ 4631266 w 5071533"/>
              <a:gd name="connsiteY12-418-418" fmla="*/ 3558855 h 6272421"/>
              <a:gd name="connsiteX13-419-419" fmla="*/ 4720166 w 5071533"/>
              <a:gd name="connsiteY13-420-420" fmla="*/ 2564021 h 6272421"/>
              <a:gd name="connsiteX14-421-421" fmla="*/ 4868333 w 5071533"/>
              <a:gd name="connsiteY14-422-422" fmla="*/ 1696188 h 6272421"/>
              <a:gd name="connsiteX15-423-423" fmla="*/ 5071533 w 5071533"/>
              <a:gd name="connsiteY15-424-424" fmla="*/ 951122 h 6272421"/>
              <a:gd name="connsiteX16-425-425" fmla="*/ 4556445 w 5071533"/>
              <a:gd name="connsiteY16-426-426" fmla="*/ 745757 h 6272421"/>
              <a:gd name="connsiteX17-427-427" fmla="*/ 4694076 w 5071533"/>
              <a:gd name="connsiteY17-428-428" fmla="*/ 337976 h 6272421"/>
              <a:gd name="connsiteX18-429-429" fmla="*/ 4238257 w 5071533"/>
              <a:gd name="connsiteY18-430-430" fmla="*/ 0 h 6272421"/>
              <a:gd name="connsiteX19-431-431" fmla="*/ 3997648 w 5071533"/>
              <a:gd name="connsiteY19-432-432" fmla="*/ 250457 h 6272421"/>
              <a:gd name="connsiteX20-433-433" fmla="*/ 3110028 w 5071533"/>
              <a:gd name="connsiteY20-434-434" fmla="*/ 1122525 h 6272421"/>
              <a:gd name="connsiteX21-435-435" fmla="*/ 2769292 w 5071533"/>
              <a:gd name="connsiteY21-436-436" fmla="*/ 2136958 h 6272421"/>
              <a:gd name="connsiteX22-437-437" fmla="*/ 2675466 w 5071533"/>
              <a:gd name="connsiteY22-438-438" fmla="*/ 3342955 h 6272421"/>
              <a:gd name="connsiteX23-439-439" fmla="*/ 2112433 w 5071533"/>
              <a:gd name="connsiteY23-440-440" fmla="*/ 3342955 h 6272421"/>
              <a:gd name="connsiteX24-441-441" fmla="*/ 1731433 w 5071533"/>
              <a:gd name="connsiteY24-442-442" fmla="*/ 3389522 h 6272421"/>
              <a:gd name="connsiteX25-443-443" fmla="*/ 1168399 w 5071533"/>
              <a:gd name="connsiteY25-444-444" fmla="*/ 3719722 h 6272421"/>
              <a:gd name="connsiteX26-445-445" fmla="*/ 1147233 w 5071533"/>
              <a:gd name="connsiteY26-446-446" fmla="*/ 5040522 h 6272421"/>
              <a:gd name="connsiteX27-447-447" fmla="*/ 0 w 5071533"/>
              <a:gd name="connsiteY27-448-448" fmla="*/ 4845788 h 6272421"/>
              <a:gd name="connsiteX0-449-449" fmla="*/ 0 w 5071533"/>
              <a:gd name="connsiteY0-450-450" fmla="*/ 4845788 h 6272421"/>
              <a:gd name="connsiteX1-451-451" fmla="*/ 152400 w 5071533"/>
              <a:gd name="connsiteY1-452-452" fmla="*/ 5599322 h 6272421"/>
              <a:gd name="connsiteX2-453-453" fmla="*/ 237066 w 5071533"/>
              <a:gd name="connsiteY2-454-454" fmla="*/ 6098855 h 6272421"/>
              <a:gd name="connsiteX3-455-455" fmla="*/ 609600 w 5071533"/>
              <a:gd name="connsiteY3-456-456" fmla="*/ 6272421 h 6272421"/>
              <a:gd name="connsiteX4-457-457" fmla="*/ 1388533 w 5071533"/>
              <a:gd name="connsiteY4-458-458" fmla="*/ 6103089 h 6272421"/>
              <a:gd name="connsiteX5-459-459" fmla="*/ 1989667 w 5071533"/>
              <a:gd name="connsiteY5-460-460" fmla="*/ 6035355 h 6272421"/>
              <a:gd name="connsiteX6-461-461" fmla="*/ 2590800 w 5071533"/>
              <a:gd name="connsiteY6-462-462" fmla="*/ 5997255 h 6272421"/>
              <a:gd name="connsiteX7-463-463" fmla="*/ 3191933 w 5071533"/>
              <a:gd name="connsiteY7-464-464" fmla="*/ 6014188 h 6272421"/>
              <a:gd name="connsiteX8-465-465" fmla="*/ 3640666 w 5071533"/>
              <a:gd name="connsiteY8-466-466" fmla="*/ 6039588 h 6272421"/>
              <a:gd name="connsiteX9-467-467" fmla="*/ 4000500 w 5071533"/>
              <a:gd name="connsiteY9-468-468" fmla="*/ 6081921 h 6272421"/>
              <a:gd name="connsiteX10-469-469" fmla="*/ 4677832 w 5071533"/>
              <a:gd name="connsiteY10-470-470" fmla="*/ 5552755 h 6272421"/>
              <a:gd name="connsiteX11-471-471" fmla="*/ 4639733 w 5071533"/>
              <a:gd name="connsiteY11-472-472" fmla="*/ 4227722 h 6272421"/>
              <a:gd name="connsiteX12-473-473" fmla="*/ 4631266 w 5071533"/>
              <a:gd name="connsiteY12-474-474" fmla="*/ 3558855 h 6272421"/>
              <a:gd name="connsiteX13-475-475" fmla="*/ 4720166 w 5071533"/>
              <a:gd name="connsiteY13-476-476" fmla="*/ 2564021 h 6272421"/>
              <a:gd name="connsiteX14-477-477" fmla="*/ 4868333 w 5071533"/>
              <a:gd name="connsiteY14-478-478" fmla="*/ 1696188 h 6272421"/>
              <a:gd name="connsiteX15-479-479" fmla="*/ 5071533 w 5071533"/>
              <a:gd name="connsiteY15-480-480" fmla="*/ 951122 h 6272421"/>
              <a:gd name="connsiteX16-481-481" fmla="*/ 4556445 w 5071533"/>
              <a:gd name="connsiteY16-482-482" fmla="*/ 745757 h 6272421"/>
              <a:gd name="connsiteX17-483-483" fmla="*/ 4694076 w 5071533"/>
              <a:gd name="connsiteY17-484-484" fmla="*/ 337976 h 6272421"/>
              <a:gd name="connsiteX18-485-485" fmla="*/ 4238257 w 5071533"/>
              <a:gd name="connsiteY18-486-486" fmla="*/ 0 h 6272421"/>
              <a:gd name="connsiteX19-487-487" fmla="*/ 3997648 w 5071533"/>
              <a:gd name="connsiteY19-488-488" fmla="*/ 250457 h 6272421"/>
              <a:gd name="connsiteX20-489-489" fmla="*/ 3110028 w 5071533"/>
              <a:gd name="connsiteY20-490-490" fmla="*/ 1122525 h 6272421"/>
              <a:gd name="connsiteX21-491-491" fmla="*/ 2769292 w 5071533"/>
              <a:gd name="connsiteY21-492-492" fmla="*/ 2136958 h 6272421"/>
              <a:gd name="connsiteX22-493-493" fmla="*/ 2675466 w 5071533"/>
              <a:gd name="connsiteY22-494-494" fmla="*/ 3342955 h 6272421"/>
              <a:gd name="connsiteX23-495-495" fmla="*/ 2112433 w 5071533"/>
              <a:gd name="connsiteY23-496-496" fmla="*/ 3342955 h 6272421"/>
              <a:gd name="connsiteX24-497-497" fmla="*/ 1731433 w 5071533"/>
              <a:gd name="connsiteY24-498-498" fmla="*/ 3389522 h 6272421"/>
              <a:gd name="connsiteX25-499-499" fmla="*/ 1168399 w 5071533"/>
              <a:gd name="connsiteY25-500-500" fmla="*/ 3719722 h 6272421"/>
              <a:gd name="connsiteX26-501-501" fmla="*/ 1147233 w 5071533"/>
              <a:gd name="connsiteY26-502-502" fmla="*/ 5040522 h 6272421"/>
              <a:gd name="connsiteX27-503-503" fmla="*/ 0 w 5071533"/>
              <a:gd name="connsiteY27-504-504" fmla="*/ 4845788 h 6272421"/>
              <a:gd name="connsiteX0-505-505" fmla="*/ 0 w 5071533"/>
              <a:gd name="connsiteY0-506-506" fmla="*/ 4845788 h 6272421"/>
              <a:gd name="connsiteX1-507-507" fmla="*/ 152400 w 5071533"/>
              <a:gd name="connsiteY1-508-508" fmla="*/ 5599322 h 6272421"/>
              <a:gd name="connsiteX2-509-509" fmla="*/ 237066 w 5071533"/>
              <a:gd name="connsiteY2-510-510" fmla="*/ 6098855 h 6272421"/>
              <a:gd name="connsiteX3-511-511" fmla="*/ 609600 w 5071533"/>
              <a:gd name="connsiteY3-512-512" fmla="*/ 6272421 h 6272421"/>
              <a:gd name="connsiteX4-513-513" fmla="*/ 1388533 w 5071533"/>
              <a:gd name="connsiteY4-514-514" fmla="*/ 6103089 h 6272421"/>
              <a:gd name="connsiteX5-515-515" fmla="*/ 1989667 w 5071533"/>
              <a:gd name="connsiteY5-516-516" fmla="*/ 6035355 h 6272421"/>
              <a:gd name="connsiteX6-517-517" fmla="*/ 2590800 w 5071533"/>
              <a:gd name="connsiteY6-518-518" fmla="*/ 5997255 h 6272421"/>
              <a:gd name="connsiteX7-519-519" fmla="*/ 3191933 w 5071533"/>
              <a:gd name="connsiteY7-520-520" fmla="*/ 6014188 h 6272421"/>
              <a:gd name="connsiteX8-521-521" fmla="*/ 3640666 w 5071533"/>
              <a:gd name="connsiteY8-522-522" fmla="*/ 6039588 h 6272421"/>
              <a:gd name="connsiteX9-523-523" fmla="*/ 4000500 w 5071533"/>
              <a:gd name="connsiteY9-524-524" fmla="*/ 6081921 h 6272421"/>
              <a:gd name="connsiteX10-525-525" fmla="*/ 4677832 w 5071533"/>
              <a:gd name="connsiteY10-526-526" fmla="*/ 5552755 h 6272421"/>
              <a:gd name="connsiteX11-527-527" fmla="*/ 4639733 w 5071533"/>
              <a:gd name="connsiteY11-528-528" fmla="*/ 4227722 h 6272421"/>
              <a:gd name="connsiteX12-529-529" fmla="*/ 4631266 w 5071533"/>
              <a:gd name="connsiteY12-530-530" fmla="*/ 3558855 h 6272421"/>
              <a:gd name="connsiteX13-531-531" fmla="*/ 4720166 w 5071533"/>
              <a:gd name="connsiteY13-532-532" fmla="*/ 2564021 h 6272421"/>
              <a:gd name="connsiteX14-533-533" fmla="*/ 4868333 w 5071533"/>
              <a:gd name="connsiteY14-534-534" fmla="*/ 1696188 h 6272421"/>
              <a:gd name="connsiteX15-535-535" fmla="*/ 5071533 w 5071533"/>
              <a:gd name="connsiteY15-536-536" fmla="*/ 951122 h 6272421"/>
              <a:gd name="connsiteX16-537-537" fmla="*/ 4556445 w 5071533"/>
              <a:gd name="connsiteY16-538-538" fmla="*/ 745757 h 6272421"/>
              <a:gd name="connsiteX17-539-539" fmla="*/ 4739858 w 5071533"/>
              <a:gd name="connsiteY17-540-540" fmla="*/ 347134 h 6272421"/>
              <a:gd name="connsiteX18-541-541" fmla="*/ 4238257 w 5071533"/>
              <a:gd name="connsiteY18-542-542" fmla="*/ 0 h 6272421"/>
              <a:gd name="connsiteX19-543-543" fmla="*/ 3997648 w 5071533"/>
              <a:gd name="connsiteY19-544-544" fmla="*/ 250457 h 6272421"/>
              <a:gd name="connsiteX20-545-545" fmla="*/ 3110028 w 5071533"/>
              <a:gd name="connsiteY20-546-546" fmla="*/ 1122525 h 6272421"/>
              <a:gd name="connsiteX21-547-547" fmla="*/ 2769292 w 5071533"/>
              <a:gd name="connsiteY21-548-548" fmla="*/ 2136958 h 6272421"/>
              <a:gd name="connsiteX22-549-549" fmla="*/ 2675466 w 5071533"/>
              <a:gd name="connsiteY22-550-550" fmla="*/ 3342955 h 6272421"/>
              <a:gd name="connsiteX23-551-551" fmla="*/ 2112433 w 5071533"/>
              <a:gd name="connsiteY23-552-552" fmla="*/ 3342955 h 6272421"/>
              <a:gd name="connsiteX24-553-553" fmla="*/ 1731433 w 5071533"/>
              <a:gd name="connsiteY24-554-554" fmla="*/ 3389522 h 6272421"/>
              <a:gd name="connsiteX25-555-555" fmla="*/ 1168399 w 5071533"/>
              <a:gd name="connsiteY25-556-556" fmla="*/ 3719722 h 6272421"/>
              <a:gd name="connsiteX26-557-557" fmla="*/ 1147233 w 5071533"/>
              <a:gd name="connsiteY26-558-558" fmla="*/ 5040522 h 6272421"/>
              <a:gd name="connsiteX27-559-559" fmla="*/ 0 w 5071533"/>
              <a:gd name="connsiteY27-560-560" fmla="*/ 4845788 h 6272421"/>
            </a:gdLst>
            <a:ahLst/>
            <a:cxnLst>
              <a:cxn ang="0">
                <a:pos x="connsiteX0-1-1" y="connsiteY0-2-2"/>
              </a:cxn>
              <a:cxn ang="0">
                <a:pos x="connsiteX1-3-3" y="connsiteY1-4-4"/>
              </a:cxn>
              <a:cxn ang="0">
                <a:pos x="connsiteX2-5-5" y="connsiteY2-6-6"/>
              </a:cxn>
              <a:cxn ang="0">
                <a:pos x="connsiteX3-7-7" y="connsiteY3-8-8"/>
              </a:cxn>
              <a:cxn ang="0">
                <a:pos x="connsiteX4-9-9" y="connsiteY4-10-10"/>
              </a:cxn>
              <a:cxn ang="0">
                <a:pos x="connsiteX5-11-11" y="connsiteY5-12-12"/>
              </a:cxn>
              <a:cxn ang="0">
                <a:pos x="connsiteX6-13-13" y="connsiteY6-14-14"/>
              </a:cxn>
              <a:cxn ang="0">
                <a:pos x="connsiteX7-15-15" y="connsiteY7-16-16"/>
              </a:cxn>
              <a:cxn ang="0">
                <a:pos x="connsiteX8-17-17" y="connsiteY8-18-18"/>
              </a:cxn>
              <a:cxn ang="0">
                <a:pos x="connsiteX9-19-19" y="connsiteY9-20-20"/>
              </a:cxn>
              <a:cxn ang="0">
                <a:pos x="connsiteX10-21-21" y="connsiteY10-22-22"/>
              </a:cxn>
              <a:cxn ang="0">
                <a:pos x="connsiteX11-23-23" y="connsiteY11-24-24"/>
              </a:cxn>
              <a:cxn ang="0">
                <a:pos x="connsiteX12-25-25" y="connsiteY12-26-26"/>
              </a:cxn>
              <a:cxn ang="0">
                <a:pos x="connsiteX13-27-27" y="connsiteY13-28-28"/>
              </a:cxn>
              <a:cxn ang="0">
                <a:pos x="connsiteX14-29-29" y="connsiteY14-30-30"/>
              </a:cxn>
              <a:cxn ang="0">
                <a:pos x="connsiteX15-31-31" y="connsiteY15-32-32"/>
              </a:cxn>
              <a:cxn ang="0">
                <a:pos x="connsiteX16-33-33" y="connsiteY16-34-34"/>
              </a:cxn>
              <a:cxn ang="0">
                <a:pos x="connsiteX17-35-35" y="connsiteY17-36-36"/>
              </a:cxn>
              <a:cxn ang="0">
                <a:pos x="connsiteX18-37-37" y="connsiteY18-38-38"/>
              </a:cxn>
              <a:cxn ang="0">
                <a:pos x="connsiteX19-39-39" y="connsiteY19-40-40"/>
              </a:cxn>
              <a:cxn ang="0">
                <a:pos x="connsiteX20-41-41" y="connsiteY20-42-42"/>
              </a:cxn>
              <a:cxn ang="0">
                <a:pos x="connsiteX21-43-43" y="connsiteY21-44-44"/>
              </a:cxn>
              <a:cxn ang="0">
                <a:pos x="connsiteX22-45-45" y="connsiteY22-46-46"/>
              </a:cxn>
              <a:cxn ang="0">
                <a:pos x="connsiteX23-47-47" y="connsiteY23-48-48"/>
              </a:cxn>
              <a:cxn ang="0">
                <a:pos x="connsiteX24-49-49" y="connsiteY24-50-50"/>
              </a:cxn>
              <a:cxn ang="0">
                <a:pos x="connsiteX25-51-51" y="connsiteY25-52-52"/>
              </a:cxn>
              <a:cxn ang="0">
                <a:pos x="connsiteX26-53-53" y="connsiteY26-54-54"/>
              </a:cxn>
              <a:cxn ang="0">
                <a:pos x="connsiteX27-55-55" y="connsiteY27-56-56"/>
              </a:cxn>
            </a:cxnLst>
            <a:rect l="l" t="t" r="r" b="b"/>
            <a:pathLst>
              <a:path w="5071533" h="6272421">
                <a:moveTo>
                  <a:pt x="0" y="4845788"/>
                </a:moveTo>
                <a:lnTo>
                  <a:pt x="152400" y="5599322"/>
                </a:lnTo>
                <a:lnTo>
                  <a:pt x="237066" y="6098855"/>
                </a:lnTo>
                <a:lnTo>
                  <a:pt x="609600" y="6272421"/>
                </a:lnTo>
                <a:lnTo>
                  <a:pt x="1388533" y="6103089"/>
                </a:lnTo>
                <a:lnTo>
                  <a:pt x="1989667" y="6035355"/>
                </a:lnTo>
                <a:lnTo>
                  <a:pt x="2590800" y="5997255"/>
                </a:lnTo>
                <a:lnTo>
                  <a:pt x="3191933" y="6014188"/>
                </a:lnTo>
                <a:lnTo>
                  <a:pt x="3640666" y="6039588"/>
                </a:lnTo>
                <a:lnTo>
                  <a:pt x="4000500" y="6081921"/>
                </a:lnTo>
                <a:lnTo>
                  <a:pt x="4677832" y="5552755"/>
                </a:lnTo>
                <a:lnTo>
                  <a:pt x="4639733" y="4227722"/>
                </a:lnTo>
                <a:lnTo>
                  <a:pt x="4631266" y="3558855"/>
                </a:lnTo>
                <a:lnTo>
                  <a:pt x="4720166" y="2564021"/>
                </a:lnTo>
                <a:lnTo>
                  <a:pt x="4868333" y="1696188"/>
                </a:lnTo>
                <a:lnTo>
                  <a:pt x="5071533" y="951122"/>
                </a:lnTo>
                <a:lnTo>
                  <a:pt x="4556445" y="745757"/>
                </a:lnTo>
                <a:lnTo>
                  <a:pt x="4739858" y="347134"/>
                </a:lnTo>
                <a:lnTo>
                  <a:pt x="4238257" y="0"/>
                </a:lnTo>
                <a:lnTo>
                  <a:pt x="3997648" y="250457"/>
                </a:lnTo>
                <a:lnTo>
                  <a:pt x="3110028" y="1122525"/>
                </a:lnTo>
                <a:lnTo>
                  <a:pt x="2769292" y="2136958"/>
                </a:lnTo>
                <a:lnTo>
                  <a:pt x="2675466" y="3342955"/>
                </a:lnTo>
                <a:lnTo>
                  <a:pt x="2112433" y="3342955"/>
                </a:lnTo>
                <a:lnTo>
                  <a:pt x="1731433" y="3389522"/>
                </a:lnTo>
                <a:lnTo>
                  <a:pt x="1168399" y="3719722"/>
                </a:lnTo>
                <a:lnTo>
                  <a:pt x="1147233" y="5040522"/>
                </a:lnTo>
                <a:lnTo>
                  <a:pt x="0" y="4845788"/>
                </a:lnTo>
                <a:close/>
              </a:path>
            </a:pathLst>
          </a:cu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4" name="对话气泡: 矩形 29"/>
          <p:cNvSpPr/>
          <p:nvPr/>
        </p:nvSpPr>
        <p:spPr>
          <a:xfrm>
            <a:off x="10860073" y="2565163"/>
            <a:ext cx="626812" cy="212212"/>
          </a:xfrm>
          <a:prstGeom prst="wedgeRectCallout">
            <a:avLst>
              <a:gd name="adj1" fmla="val -50828"/>
              <a:gd name="adj2" fmla="val -215265"/>
            </a:avLst>
          </a:prstGeom>
          <a:solidFill>
            <a:srgbClr val="FFC0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800" b="1" dirty="0">
                <a:solidFill>
                  <a:schemeClr val="tx1"/>
                </a:solidFill>
                <a:latin typeface="微软雅黑" panose="020B0503020204020204" charset="-122"/>
                <a:ea typeface="微软雅黑" panose="020B0503020204020204" charset="-122"/>
              </a:rPr>
              <a:t>项目位置</a:t>
            </a:r>
            <a:endParaRPr lang="zh-CN" altLang="en-US" sz="800" b="1" dirty="0">
              <a:solidFill>
                <a:schemeClr val="tx1"/>
              </a:solidFill>
              <a:latin typeface="微软雅黑" panose="020B0503020204020204" charset="-122"/>
              <a:ea typeface="微软雅黑" panose="020B0503020204020204" charset="-122"/>
            </a:endParaRPr>
          </a:p>
        </p:txBody>
      </p:sp>
      <p:sp>
        <p:nvSpPr>
          <p:cNvPr id="2" name="文本框 1"/>
          <p:cNvSpPr txBox="1"/>
          <p:nvPr>
            <p:custDataLst>
              <p:tags r:id="rId8"/>
            </p:custDataLst>
          </p:nvPr>
        </p:nvSpPr>
        <p:spPr>
          <a:xfrm>
            <a:off x="10494199" y="2037182"/>
            <a:ext cx="750595" cy="213995"/>
          </a:xfrm>
          <a:prstGeom prst="rect">
            <a:avLst/>
          </a:prstGeom>
          <a:noFill/>
        </p:spPr>
        <p:txBody>
          <a:bodyPr wrap="square">
            <a:spAutoFit/>
          </a:bodyPr>
          <a:p>
            <a:r>
              <a:rPr lang="zh-CN" altLang="en-US" sz="800" dirty="0">
                <a:sym typeface="+mn-ea"/>
              </a:rPr>
              <a:t>ⅡC6-2-c</a:t>
            </a:r>
            <a:endParaRPr lang="zh-CN" altLang="en-US" sz="800" b="1" dirty="0">
              <a:latin typeface="微软雅黑" panose="020B0503020204020204" charset="-122"/>
              <a:ea typeface="微软雅黑" panose="020B0503020204020204" charset="-122"/>
            </a:endParaRPr>
          </a:p>
        </p:txBody>
      </p:sp>
      <p:pic>
        <p:nvPicPr>
          <p:cNvPr id="3" name="图片 4" descr="b59d3c027aa58e4a2bf8ed77f618ac9"/>
          <p:cNvPicPr>
            <a:picLocks noChangeAspect="1"/>
          </p:cNvPicPr>
          <p:nvPr/>
        </p:nvPicPr>
        <p:blipFill>
          <a:blip r:embed="rId9"/>
          <a:srcRect l="13517" t="19406" b="8966"/>
          <a:stretch>
            <a:fillRect/>
          </a:stretch>
        </p:blipFill>
        <p:spPr>
          <a:xfrm>
            <a:off x="6749415" y="957580"/>
            <a:ext cx="2553335" cy="1910715"/>
          </a:xfrm>
          <a:prstGeom prst="rect">
            <a:avLst/>
          </a:prstGeom>
        </p:spPr>
      </p:pic>
      <p:sp>
        <p:nvSpPr>
          <p:cNvPr id="5" name="对话气泡: 矩形 29"/>
          <p:cNvSpPr/>
          <p:nvPr/>
        </p:nvSpPr>
        <p:spPr>
          <a:xfrm>
            <a:off x="7500620" y="2720975"/>
            <a:ext cx="641350" cy="267970"/>
          </a:xfrm>
          <a:prstGeom prst="wedgeRectCallout">
            <a:avLst>
              <a:gd name="adj1" fmla="val 57722"/>
              <a:gd name="adj2" fmla="val -149526"/>
            </a:avLst>
          </a:prstGeom>
          <a:solidFill>
            <a:srgbClr val="FFC0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p>
            <a:pPr algn="ctr"/>
            <a:r>
              <a:rPr lang="zh-CN" altLang="en-US" sz="800" b="1" dirty="0">
                <a:solidFill>
                  <a:schemeClr val="tx1"/>
                </a:solidFill>
                <a:latin typeface="微软雅黑" panose="020B0503020204020204" charset="-122"/>
                <a:ea typeface="微软雅黑" panose="020B0503020204020204" charset="-122"/>
              </a:rPr>
              <a:t>项目位置</a:t>
            </a:r>
            <a:endParaRPr lang="zh-CN" altLang="en-US" sz="800" b="1"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a6dbc6ee-cc1e-4b87-8f04-0470c5bb519d}"/>
  <p:tag name="TABLE_ENDDRAG_ORIGIN_RECT" val="415*120"/>
  <p:tag name="TABLE_ENDDRAG_RECT" val="528*357*415*120"/>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COMMONDATA" val="eyJoZGlkIjoiZTVlYzFiODcwMGUyMDM0YjdkYzJhYzM1NTNkZmY5OTcifQ=="/>
  <p:tag name="commondata" val="eyJoZGlkIjoiNWUyM2U1YmY0MDYxZjljZWNlNjIwOWYwNGViODgwNz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lumMod val="75000"/>
          </a:schemeClr>
        </a:lnRef>
        <a:fillRef idx="1">
          <a:schemeClr val="accent1"/>
        </a:fillRef>
        <a:effectRef idx="0">
          <a:srgbClr val="FFFFFF"/>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1550</Words>
  <Application>WPS 演示</Application>
  <PresentationFormat>宽屏</PresentationFormat>
  <Paragraphs>103</Paragraphs>
  <Slides>1</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黑体</vt:lpstr>
      <vt:lpstr>方正仿宋简体</vt:lpstr>
      <vt:lpstr>微软雅黑</vt:lpstr>
      <vt:lpstr>Calibri</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T14</dc:creator>
  <cp:lastModifiedBy>Administrator</cp:lastModifiedBy>
  <cp:revision>106</cp:revision>
  <cp:lastPrinted>2023-09-27T07:57:00Z</cp:lastPrinted>
  <dcterms:created xsi:type="dcterms:W3CDTF">2021-05-26T08:43:00Z</dcterms:created>
  <dcterms:modified xsi:type="dcterms:W3CDTF">2024-07-26T01:46:54Z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2052-11.1.0.8838</vt:lpwstr>
  </property>
  <property fmtid="{D5CDD505-2E9C-101B-9397-08002B2CF9AE}" pid="3" name="ICV">
    <vt:lpwstr>3C7396672345479187BF7121BE44CEF7_13</vt:lpwstr>
  </property>
</Properties>
</file>