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219" r:id="rId3"/>
    <p:sldId id="3741" r:id="rId5"/>
    <p:sldId id="3730" r:id="rId6"/>
    <p:sldId id="3731" r:id="rId7"/>
    <p:sldId id="3729" r:id="rId8"/>
    <p:sldId id="3720" r:id="rId9"/>
  </p:sldIdLst>
  <p:sldSz cx="15122525" cy="10693400"/>
  <p:notesSz cx="6797675" cy="9926320"/>
  <p:custDataLst>
    <p:tags r:id="rId14"/>
  </p:custDataLst>
  <p:defaultTextStyle>
    <a:defPPr>
      <a:defRPr lang="zh-CN"/>
    </a:defPPr>
    <a:lvl1pPr marL="0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9760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8885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8645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8405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97530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17290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37050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56175" algn="l" defTabSz="12388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7" userDrawn="1">
          <p15:clr>
            <a:srgbClr val="A4A3A4"/>
          </p15:clr>
        </p15:guide>
        <p15:guide id="3" pos="7482" userDrawn="1">
          <p15:clr>
            <a:srgbClr val="A4A3A4"/>
          </p15:clr>
        </p15:guide>
        <p15:guide id="4" orient="horz" pos="3437" userDrawn="1">
          <p15:clr>
            <a:srgbClr val="A4A3A4"/>
          </p15:clr>
        </p15:guide>
        <p15:guide id="5" pos="175" userDrawn="1">
          <p15:clr>
            <a:srgbClr val="A4A3A4"/>
          </p15:clr>
        </p15:guide>
        <p15:guide id="6" pos="92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o.yanhua" initials="" lastIdx="1" clrIdx="0"/>
  <p:cmAuthor id="1" name="李辉" initials="李辉" lastIdx="1" clrIdx="0"/>
  <p:cmAuthor id="2" name="win10" initials="w" lastIdx="1" clrIdx="2"/>
  <p:cmAuthor id="3" name="Hu Yiran" initials="HY" lastIdx="1" clrIdx="3"/>
  <p:cmAuthor id="4" name="李 伟" initials="李" lastIdx="2" clrIdx="4"/>
  <p:cmAuthor id="5" name="zhang rui" initials="zr" lastIdx="1" clrIdx="4"/>
  <p:cmAuthor id="6" name="shanshuishuishan@outlook.com" initials="s" lastIdx="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CCFF"/>
    <a:srgbClr val="EBC2EA"/>
    <a:srgbClr val="0000FF"/>
    <a:srgbClr val="F79922"/>
    <a:srgbClr val="00FFFF"/>
    <a:srgbClr val="FFFFFF"/>
    <a:srgbClr val="F69A22"/>
    <a:srgbClr val="2F5597"/>
    <a:srgbClr val="288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5" autoAdjust="0"/>
    <p:restoredTop sz="89768" autoAdjust="0"/>
  </p:normalViewPr>
  <p:slideViewPr>
    <p:cSldViewPr snapToGrid="0" showGuides="1">
      <p:cViewPr varScale="1">
        <p:scale>
          <a:sx n="38" d="100"/>
          <a:sy n="38" d="100"/>
        </p:scale>
        <p:origin x="1128" y="52"/>
      </p:cViewPr>
      <p:guideLst>
        <p:guide orient="horz" pos="2067"/>
        <p:guide pos="7482"/>
        <p:guide orient="horz" pos="3437"/>
        <p:guide pos="175"/>
        <p:guide pos="9288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1.xml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F1A6225-471E-4441-B5A4-FCF4FB5B2E64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92B7EAB6-D398-42B8-9A96-7ECFBC62515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38885" rtl="0" eaLnBrk="1" latinLnBrk="0" hangingPunct="1"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619760" algn="l" defTabSz="1238885" rtl="0" eaLnBrk="1" latinLnBrk="0" hangingPunct="1"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1238885" algn="l" defTabSz="1238885" rtl="0" eaLnBrk="1" latinLnBrk="0" hangingPunct="1"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858645" algn="l" defTabSz="1238885" rtl="0" eaLnBrk="1" latinLnBrk="0" hangingPunct="1"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2478405" algn="l" defTabSz="1238885" rtl="0" eaLnBrk="1" latinLnBrk="0" hangingPunct="1"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3097530" algn="l" defTabSz="12388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17290" algn="l" defTabSz="12388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37050" algn="l" defTabSz="12388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56175" algn="l" defTabSz="12388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EAB6-D398-42B8-9A96-7ECFBC625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316" y="1750055"/>
            <a:ext cx="11341894" cy="3722887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90316" y="5616511"/>
            <a:ext cx="11341894" cy="2581762"/>
          </a:xfrm>
        </p:spPr>
        <p:txBody>
          <a:bodyPr/>
          <a:lstStyle>
            <a:lvl1pPr marL="0" indent="0" algn="ctr">
              <a:buNone/>
              <a:defRPr sz="3300"/>
            </a:lvl1pPr>
            <a:lvl2pPr marL="619760" indent="0" algn="ctr">
              <a:buNone/>
              <a:defRPr sz="2700"/>
            </a:lvl2pPr>
            <a:lvl3pPr marL="1238885" indent="0" algn="ctr">
              <a:buNone/>
              <a:defRPr sz="2400"/>
            </a:lvl3pPr>
            <a:lvl4pPr marL="1858645" indent="0" algn="ctr">
              <a:buNone/>
              <a:defRPr sz="2200"/>
            </a:lvl4pPr>
            <a:lvl5pPr marL="2478405" indent="0" algn="ctr">
              <a:buNone/>
              <a:defRPr sz="2200"/>
            </a:lvl5pPr>
            <a:lvl6pPr marL="3097530" indent="0" algn="ctr">
              <a:buNone/>
              <a:defRPr sz="2200"/>
            </a:lvl6pPr>
            <a:lvl7pPr marL="3717290" indent="0" algn="ctr">
              <a:buNone/>
              <a:defRPr sz="2200"/>
            </a:lvl7pPr>
            <a:lvl8pPr marL="4337050" indent="0" algn="ctr">
              <a:buNone/>
              <a:defRPr sz="2200"/>
            </a:lvl8pPr>
            <a:lvl9pPr marL="495617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22057" y="569325"/>
            <a:ext cx="3260794" cy="90621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39673" y="569325"/>
            <a:ext cx="9593352" cy="90621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19270" y="3536868"/>
            <a:ext cx="7595000" cy="3705424"/>
          </a:xfrm>
          <a:prstGeom prst="rect">
            <a:avLst/>
          </a:prstGeom>
        </p:spPr>
        <p:txBody>
          <a:bodyPr spcFirstLastPara="1" wrap="square" lIns="123890" tIns="123890" rIns="123890" bIns="12389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87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19269" y="6666145"/>
            <a:ext cx="3972640" cy="1490652"/>
          </a:xfrm>
          <a:prstGeom prst="rect">
            <a:avLst/>
          </a:prstGeom>
        </p:spPr>
        <p:txBody>
          <a:bodyPr spcFirstLastPara="1" wrap="square" lIns="123890" tIns="123890" rIns="123890" bIns="12389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51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797" y="2665925"/>
            <a:ext cx="13043178" cy="4448157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1797" y="7156164"/>
            <a:ext cx="13043178" cy="2339180"/>
          </a:xfrm>
        </p:spPr>
        <p:txBody>
          <a:bodyPr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197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88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58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4784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09753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172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3370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49561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39674" y="2846623"/>
            <a:ext cx="6427073" cy="6784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55778" y="2846623"/>
            <a:ext cx="6427073" cy="6784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3" y="569326"/>
            <a:ext cx="13043178" cy="206689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1644" y="2621369"/>
            <a:ext cx="6397536" cy="128469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760" indent="0">
              <a:buNone/>
              <a:defRPr sz="2700" b="1"/>
            </a:lvl2pPr>
            <a:lvl3pPr marL="1238885" indent="0">
              <a:buNone/>
              <a:defRPr sz="2400" b="1"/>
            </a:lvl3pPr>
            <a:lvl4pPr marL="1858645" indent="0">
              <a:buNone/>
              <a:defRPr sz="2200" b="1"/>
            </a:lvl4pPr>
            <a:lvl5pPr marL="2478405" indent="0">
              <a:buNone/>
              <a:defRPr sz="2200" b="1"/>
            </a:lvl5pPr>
            <a:lvl6pPr marL="3097530" indent="0">
              <a:buNone/>
              <a:defRPr sz="2200" b="1"/>
            </a:lvl6pPr>
            <a:lvl7pPr marL="3717290" indent="0">
              <a:buNone/>
              <a:defRPr sz="2200" b="1"/>
            </a:lvl7pPr>
            <a:lvl8pPr marL="4337050" indent="0">
              <a:buNone/>
              <a:defRPr sz="2200" b="1"/>
            </a:lvl8pPr>
            <a:lvl9pPr marL="4956175" indent="0">
              <a:buNone/>
              <a:defRPr sz="2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41644" y="3906061"/>
            <a:ext cx="6397536" cy="57452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55778" y="2621369"/>
            <a:ext cx="6429043" cy="128469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760" indent="0">
              <a:buNone/>
              <a:defRPr sz="2700" b="1"/>
            </a:lvl2pPr>
            <a:lvl3pPr marL="1238885" indent="0">
              <a:buNone/>
              <a:defRPr sz="2400" b="1"/>
            </a:lvl3pPr>
            <a:lvl4pPr marL="1858645" indent="0">
              <a:buNone/>
              <a:defRPr sz="2200" b="1"/>
            </a:lvl4pPr>
            <a:lvl5pPr marL="2478405" indent="0">
              <a:buNone/>
              <a:defRPr sz="2200" b="1"/>
            </a:lvl5pPr>
            <a:lvl6pPr marL="3097530" indent="0">
              <a:buNone/>
              <a:defRPr sz="2200" b="1"/>
            </a:lvl6pPr>
            <a:lvl7pPr marL="3717290" indent="0">
              <a:buNone/>
              <a:defRPr sz="2200" b="1"/>
            </a:lvl7pPr>
            <a:lvl8pPr marL="4337050" indent="0">
              <a:buNone/>
              <a:defRPr sz="2200" b="1"/>
            </a:lvl8pPr>
            <a:lvl9pPr marL="4956175" indent="0">
              <a:buNone/>
              <a:defRPr sz="2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55778" y="3906061"/>
            <a:ext cx="6429043" cy="57452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4" y="712893"/>
            <a:ext cx="4877408" cy="2495127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043" y="1539652"/>
            <a:ext cx="7655778" cy="7599245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4" y="3208020"/>
            <a:ext cx="4877408" cy="5943254"/>
          </a:xfrm>
        </p:spPr>
        <p:txBody>
          <a:bodyPr/>
          <a:lstStyle>
            <a:lvl1pPr marL="0" indent="0">
              <a:buNone/>
              <a:defRPr sz="2200"/>
            </a:lvl1pPr>
            <a:lvl2pPr marL="619760" indent="0">
              <a:buNone/>
              <a:defRPr sz="1900"/>
            </a:lvl2pPr>
            <a:lvl3pPr marL="1238885" indent="0">
              <a:buNone/>
              <a:defRPr sz="1600"/>
            </a:lvl3pPr>
            <a:lvl4pPr marL="1858645" indent="0">
              <a:buNone/>
              <a:defRPr sz="1400"/>
            </a:lvl4pPr>
            <a:lvl5pPr marL="2478405" indent="0">
              <a:buNone/>
              <a:defRPr sz="1400"/>
            </a:lvl5pPr>
            <a:lvl6pPr marL="3097530" indent="0">
              <a:buNone/>
              <a:defRPr sz="1400"/>
            </a:lvl6pPr>
            <a:lvl7pPr marL="3717290" indent="0">
              <a:buNone/>
              <a:defRPr sz="1400"/>
            </a:lvl7pPr>
            <a:lvl8pPr marL="4337050" indent="0">
              <a:buNone/>
              <a:defRPr sz="1400"/>
            </a:lvl8pPr>
            <a:lvl9pPr marL="495617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4" y="712893"/>
            <a:ext cx="4877408" cy="2495127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429043" y="1539652"/>
            <a:ext cx="7655778" cy="7599245"/>
          </a:xfrm>
        </p:spPr>
        <p:txBody>
          <a:bodyPr/>
          <a:lstStyle>
            <a:lvl1pPr marL="0" indent="0">
              <a:buNone/>
              <a:defRPr sz="4300"/>
            </a:lvl1pPr>
            <a:lvl2pPr marL="619760" indent="0">
              <a:buNone/>
              <a:defRPr sz="3800"/>
            </a:lvl2pPr>
            <a:lvl3pPr marL="1238885" indent="0">
              <a:buNone/>
              <a:defRPr sz="3300"/>
            </a:lvl3pPr>
            <a:lvl4pPr marL="1858645" indent="0">
              <a:buNone/>
              <a:defRPr sz="2700"/>
            </a:lvl4pPr>
            <a:lvl5pPr marL="2478405" indent="0">
              <a:buNone/>
              <a:defRPr sz="2700"/>
            </a:lvl5pPr>
            <a:lvl6pPr marL="3097530" indent="0">
              <a:buNone/>
              <a:defRPr sz="2700"/>
            </a:lvl6pPr>
            <a:lvl7pPr marL="3717290" indent="0">
              <a:buNone/>
              <a:defRPr sz="2700"/>
            </a:lvl7pPr>
            <a:lvl8pPr marL="4337050" indent="0">
              <a:buNone/>
              <a:defRPr sz="2700"/>
            </a:lvl8pPr>
            <a:lvl9pPr marL="49561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4" y="3208020"/>
            <a:ext cx="4877408" cy="5943254"/>
          </a:xfrm>
        </p:spPr>
        <p:txBody>
          <a:bodyPr/>
          <a:lstStyle>
            <a:lvl1pPr marL="0" indent="0">
              <a:buNone/>
              <a:defRPr sz="2200"/>
            </a:lvl1pPr>
            <a:lvl2pPr marL="619760" indent="0">
              <a:buNone/>
              <a:defRPr sz="1900"/>
            </a:lvl2pPr>
            <a:lvl3pPr marL="1238885" indent="0">
              <a:buNone/>
              <a:defRPr sz="1600"/>
            </a:lvl3pPr>
            <a:lvl4pPr marL="1858645" indent="0">
              <a:buNone/>
              <a:defRPr sz="1400"/>
            </a:lvl4pPr>
            <a:lvl5pPr marL="2478405" indent="0">
              <a:buNone/>
              <a:defRPr sz="1400"/>
            </a:lvl5pPr>
            <a:lvl6pPr marL="3097530" indent="0">
              <a:buNone/>
              <a:defRPr sz="1400"/>
            </a:lvl6pPr>
            <a:lvl7pPr marL="3717290" indent="0">
              <a:buNone/>
              <a:defRPr sz="1400"/>
            </a:lvl7pPr>
            <a:lvl8pPr marL="4337050" indent="0">
              <a:buNone/>
              <a:defRPr sz="1400"/>
            </a:lvl8pPr>
            <a:lvl9pPr marL="495617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C769-EDF6-4ABF-8D82-AA92FC4EC1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5BC3-EF9C-4951-8592-820DA3B3D7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39674" y="569326"/>
            <a:ext cx="13043178" cy="2066896"/>
          </a:xfrm>
          <a:prstGeom prst="rect">
            <a:avLst/>
          </a:prstGeom>
        </p:spPr>
        <p:txBody>
          <a:bodyPr vert="horz" lIns="123910" tIns="61955" rIns="123910" bIns="61955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9674" y="2846623"/>
            <a:ext cx="13043178" cy="6784864"/>
          </a:xfrm>
          <a:prstGeom prst="rect">
            <a:avLst/>
          </a:prstGeom>
        </p:spPr>
        <p:txBody>
          <a:bodyPr vert="horz" lIns="123910" tIns="61955" rIns="123910" bIns="61955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39674" y="9911198"/>
            <a:ext cx="3402568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17D4C769-EDF6-4ABF-8D82-AA92FC4EC1F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009337" y="9911198"/>
            <a:ext cx="5103852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680283" y="9911198"/>
            <a:ext cx="3402568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1E965BC3-EF9C-4951-8592-820DA3B3D73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238885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09880" indent="-309880" algn="l" defTabSz="1238885" rtl="0" eaLnBrk="1" latinLnBrk="0" hangingPunct="1">
        <a:lnSpc>
          <a:spcPct val="90000"/>
        </a:lnSpc>
        <a:spcBef>
          <a:spcPts val="1355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29640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48765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68525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88285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407410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027170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646930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266055" indent="-309880" algn="l" defTabSz="1238885" rtl="0" eaLnBrk="1" latinLnBrk="0" hangingPunct="1">
        <a:lnSpc>
          <a:spcPct val="90000"/>
        </a:lnSpc>
        <a:spcBef>
          <a:spcPts val="6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9760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885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8645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8405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7530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7290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7050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6175" algn="l" defTabSz="12388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27" name="标题 11"/>
          <p:cNvSpPr/>
          <p:nvPr/>
        </p:nvSpPr>
        <p:spPr>
          <a:xfrm>
            <a:off x="419039" y="674423"/>
            <a:ext cx="512354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项目区位</a:t>
            </a:r>
            <a:endParaRPr lang="zh-CN" altLang="en-US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8035" y="1305520"/>
            <a:ext cx="1425711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项目位于达州南站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站房东侧，紧邻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南广场及铁路站房，东临站前纵二路。</a:t>
            </a:r>
            <a:endParaRPr lang="en-US" altLang="zh-CN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1" y="2129645"/>
            <a:ext cx="15122525" cy="7717197"/>
            <a:chOff x="0" y="1456267"/>
            <a:chExt cx="15122525" cy="77171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2" y="1519936"/>
              <a:ext cx="15087600" cy="765352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0" y="1456267"/>
              <a:ext cx="15122525" cy="770466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63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 rot="19740952">
              <a:off x="8239223" y="4480680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/>
                <a:t>达州南站</a:t>
              </a:r>
              <a:endParaRPr lang="zh-CN" altLang="en-US" sz="1600" b="1" dirty="0"/>
            </a:p>
          </p:txBody>
        </p:sp>
        <p:sp>
          <p:nvSpPr>
            <p:cNvPr id="16" name="文本框 15"/>
            <p:cNvSpPr txBox="1"/>
            <p:nvPr/>
          </p:nvSpPr>
          <p:spPr>
            <a:xfrm rot="19740952">
              <a:off x="7626277" y="5494552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站前横一路</a:t>
              </a:r>
              <a:endParaRPr lang="zh-CN" altLang="en-US" sz="1200" b="1" dirty="0"/>
            </a:p>
          </p:txBody>
        </p:sp>
        <p:sp>
          <p:nvSpPr>
            <p:cNvPr id="17" name="文本框 16"/>
            <p:cNvSpPr txBox="1"/>
            <p:nvPr/>
          </p:nvSpPr>
          <p:spPr>
            <a:xfrm rot="19740952">
              <a:off x="9319985" y="513022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站前大道</a:t>
              </a:r>
              <a:endParaRPr lang="zh-CN" altLang="en-US" sz="1200" b="1" dirty="0"/>
            </a:p>
          </p:txBody>
        </p:sp>
        <p:sp>
          <p:nvSpPr>
            <p:cNvPr id="18" name="文本框 17"/>
            <p:cNvSpPr txBox="1"/>
            <p:nvPr/>
          </p:nvSpPr>
          <p:spPr>
            <a:xfrm rot="227980">
              <a:off x="8870269" y="606041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金河大道</a:t>
              </a:r>
              <a:endParaRPr lang="zh-CN" altLang="en-US" sz="1200" b="1" dirty="0"/>
            </a:p>
          </p:txBody>
        </p:sp>
        <p:sp>
          <p:nvSpPr>
            <p:cNvPr id="19" name="文本框 18"/>
            <p:cNvSpPr txBox="1"/>
            <p:nvPr/>
          </p:nvSpPr>
          <p:spPr>
            <a:xfrm rot="19740952">
              <a:off x="9801586" y="4031512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站前横一路</a:t>
              </a:r>
              <a:endParaRPr lang="zh-CN" altLang="en-US" sz="1200" b="1" dirty="0"/>
            </a:p>
          </p:txBody>
        </p:sp>
        <p:sp>
          <p:nvSpPr>
            <p:cNvPr id="20" name="文本框 19"/>
            <p:cNvSpPr txBox="1"/>
            <p:nvPr/>
          </p:nvSpPr>
          <p:spPr>
            <a:xfrm rot="17561079">
              <a:off x="10853982" y="5344719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南北一号干道</a:t>
              </a:r>
              <a:endParaRPr lang="zh-CN" altLang="en-US" sz="1200" b="1" dirty="0"/>
            </a:p>
          </p:txBody>
        </p:sp>
        <p:sp>
          <p:nvSpPr>
            <p:cNvPr id="21" name="文本框 20"/>
            <p:cNvSpPr txBox="1"/>
            <p:nvPr/>
          </p:nvSpPr>
          <p:spPr>
            <a:xfrm rot="19740952">
              <a:off x="9914594" y="5344719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站前横二路</a:t>
              </a:r>
              <a:endParaRPr lang="zh-CN" altLang="en-US" sz="1200" b="1" dirty="0"/>
            </a:p>
          </p:txBody>
        </p:sp>
        <p:sp>
          <p:nvSpPr>
            <p:cNvPr id="23" name="文本框 22"/>
            <p:cNvSpPr txBox="1"/>
            <p:nvPr/>
          </p:nvSpPr>
          <p:spPr>
            <a:xfrm rot="3616400">
              <a:off x="8214282" y="5432956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站前纵一路</a:t>
              </a:r>
              <a:endParaRPr lang="zh-CN" altLang="en-US" sz="1200" b="1" dirty="0"/>
            </a:p>
          </p:txBody>
        </p:sp>
        <p:sp>
          <p:nvSpPr>
            <p:cNvPr id="24" name="文本框 23"/>
            <p:cNvSpPr txBox="1"/>
            <p:nvPr/>
          </p:nvSpPr>
          <p:spPr>
            <a:xfrm rot="3616400">
              <a:off x="9465098" y="5581993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/>
                <a:t>站前纵二路</a:t>
              </a:r>
              <a:endParaRPr lang="zh-CN" altLang="en-US" sz="1200" b="1" dirty="0"/>
            </a:p>
          </p:txBody>
        </p:sp>
      </p:grpSp>
      <p:sp>
        <p:nvSpPr>
          <p:cNvPr id="25" name="任意多边形: 形状 24"/>
          <p:cNvSpPr/>
          <p:nvPr/>
        </p:nvSpPr>
        <p:spPr>
          <a:xfrm>
            <a:off x="9160042" y="3593432"/>
            <a:ext cx="828115" cy="1863780"/>
          </a:xfrm>
          <a:custGeom>
            <a:avLst/>
            <a:gdLst>
              <a:gd name="connsiteX0" fmla="*/ 0 w 1203158"/>
              <a:gd name="connsiteY0" fmla="*/ 2229852 h 2229852"/>
              <a:gd name="connsiteX1" fmla="*/ 0 w 1203158"/>
              <a:gd name="connsiteY1" fmla="*/ 0 h 2229852"/>
              <a:gd name="connsiteX2" fmla="*/ 1203158 w 1203158"/>
              <a:gd name="connsiteY2" fmla="*/ 0 h 222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58" h="2229852">
                <a:moveTo>
                  <a:pt x="0" y="2229852"/>
                </a:moveTo>
                <a:lnTo>
                  <a:pt x="0" y="0"/>
                </a:lnTo>
                <a:lnTo>
                  <a:pt x="1203158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headEnd type="none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232383" y="3248531"/>
            <a:ext cx="1357962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项目用地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9059333" y="5289550"/>
            <a:ext cx="251884" cy="296333"/>
          </a:xfrm>
          <a:custGeom>
            <a:avLst/>
            <a:gdLst>
              <a:gd name="connsiteX0" fmla="*/ 0 w 251884"/>
              <a:gd name="connsiteY0" fmla="*/ 105833 h 296333"/>
              <a:gd name="connsiteX1" fmla="*/ 165100 w 251884"/>
              <a:gd name="connsiteY1" fmla="*/ 0 h 296333"/>
              <a:gd name="connsiteX2" fmla="*/ 251884 w 251884"/>
              <a:gd name="connsiteY2" fmla="*/ 156633 h 296333"/>
              <a:gd name="connsiteX3" fmla="*/ 226484 w 251884"/>
              <a:gd name="connsiteY3" fmla="*/ 213783 h 296333"/>
              <a:gd name="connsiteX4" fmla="*/ 103717 w 251884"/>
              <a:gd name="connsiteY4" fmla="*/ 296333 h 296333"/>
              <a:gd name="connsiteX5" fmla="*/ 0 w 251884"/>
              <a:gd name="connsiteY5" fmla="*/ 105833 h 2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884" h="296333">
                <a:moveTo>
                  <a:pt x="0" y="105833"/>
                </a:moveTo>
                <a:lnTo>
                  <a:pt x="165100" y="0"/>
                </a:lnTo>
                <a:lnTo>
                  <a:pt x="251884" y="156633"/>
                </a:lnTo>
                <a:lnTo>
                  <a:pt x="226484" y="213783"/>
                </a:lnTo>
                <a:lnTo>
                  <a:pt x="103717" y="296333"/>
                </a:lnTo>
                <a:lnTo>
                  <a:pt x="0" y="105833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2416"/>
          <a:stretch>
            <a:fillRect/>
          </a:stretch>
        </p:blipFill>
        <p:spPr>
          <a:xfrm>
            <a:off x="1" y="1101176"/>
            <a:ext cx="15122525" cy="9482860"/>
          </a:xfrm>
          <a:prstGeom prst="rect">
            <a:avLst/>
          </a:prstGeom>
        </p:spPr>
      </p:pic>
      <p:sp>
        <p:nvSpPr>
          <p:cNvPr id="4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8" name="标题 11"/>
          <p:cNvSpPr/>
          <p:nvPr/>
        </p:nvSpPr>
        <p:spPr>
          <a:xfrm>
            <a:off x="452906" y="660801"/>
            <a:ext cx="5123543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鸟瞰图</a:t>
            </a:r>
            <a:endParaRPr lang="zh-CN" altLang="en-US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 b="2546"/>
          <a:stretch>
            <a:fillRect/>
          </a:stretch>
        </p:blipFill>
        <p:spPr>
          <a:xfrm>
            <a:off x="1" y="1101176"/>
            <a:ext cx="15122525" cy="9482860"/>
          </a:xfrm>
          <a:prstGeom prst="rect">
            <a:avLst/>
          </a:prstGeom>
        </p:spPr>
      </p:pic>
      <p:sp>
        <p:nvSpPr>
          <p:cNvPr id="2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7" name="标题 11"/>
          <p:cNvSpPr/>
          <p:nvPr/>
        </p:nvSpPr>
        <p:spPr>
          <a:xfrm>
            <a:off x="452906" y="660801"/>
            <a:ext cx="5123543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透视图</a:t>
            </a:r>
            <a:endParaRPr lang="zh-CN" altLang="en-US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5679"/>
          <a:stretch>
            <a:fillRect/>
          </a:stretch>
        </p:blipFill>
        <p:spPr>
          <a:xfrm>
            <a:off x="1" y="1101176"/>
            <a:ext cx="15122525" cy="9482860"/>
          </a:xfrm>
          <a:prstGeom prst="rect">
            <a:avLst/>
          </a:prstGeom>
        </p:spPr>
      </p:pic>
      <p:sp>
        <p:nvSpPr>
          <p:cNvPr id="2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7" name="标题 11"/>
          <p:cNvSpPr/>
          <p:nvPr/>
        </p:nvSpPr>
        <p:spPr>
          <a:xfrm>
            <a:off x="452906" y="660801"/>
            <a:ext cx="5123543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透视图</a:t>
            </a:r>
            <a:endParaRPr lang="zh-CN" altLang="en-US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>
            <a:fillRect/>
          </a:stretch>
        </p:blipFill>
        <p:spPr>
          <a:xfrm>
            <a:off x="1" y="1101176"/>
            <a:ext cx="15122525" cy="9482860"/>
          </a:xfrm>
          <a:prstGeom prst="rect">
            <a:avLst/>
          </a:prstGeom>
        </p:spPr>
      </p:pic>
      <p:sp>
        <p:nvSpPr>
          <p:cNvPr id="2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7" name="标题 11"/>
          <p:cNvSpPr/>
          <p:nvPr/>
        </p:nvSpPr>
        <p:spPr>
          <a:xfrm>
            <a:off x="452906" y="660801"/>
            <a:ext cx="5123543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透视图</a:t>
            </a:r>
            <a:endParaRPr lang="zh-CN" altLang="en-US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>
            <a:fillRect/>
          </a:stretch>
        </p:blipFill>
        <p:spPr>
          <a:xfrm>
            <a:off x="2122170" y="1043706"/>
            <a:ext cx="10642600" cy="9333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746264" y="7465483"/>
            <a:ext cx="1584082" cy="27699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2">
                <a:satMod val="175000"/>
                <a:alpha val="50000"/>
              </a:schemeClr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绿地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9830405" y="2159991"/>
            <a:ext cx="1121380" cy="352702"/>
          </a:xfrm>
          <a:prstGeom prst="wedgeRoundRectCallout">
            <a:avLst>
              <a:gd name="adj1" fmla="val 17942"/>
              <a:gd name="adj2" fmla="val 286091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dirty="0"/>
              <a:t>铁路红线</a:t>
            </a:r>
            <a:endParaRPr lang="zh-CN" altLang="en-US" sz="1600" dirty="0"/>
          </a:p>
        </p:txBody>
      </p:sp>
      <p:sp>
        <p:nvSpPr>
          <p:cNvPr id="39" name="圆角矩形标注 38"/>
          <p:cNvSpPr/>
          <p:nvPr/>
        </p:nvSpPr>
        <p:spPr>
          <a:xfrm>
            <a:off x="10555795" y="5311838"/>
            <a:ext cx="1331835" cy="316558"/>
          </a:xfrm>
          <a:prstGeom prst="wedgeRoundRectCallout">
            <a:avLst>
              <a:gd name="adj1" fmla="val -111263"/>
              <a:gd name="adj2" fmla="val 111008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dirty="0"/>
              <a:t>地下室范围</a:t>
            </a:r>
            <a:endParaRPr lang="zh-CN" altLang="en-US" sz="1600" dirty="0"/>
          </a:p>
        </p:txBody>
      </p:sp>
      <p:sp>
        <p:nvSpPr>
          <p:cNvPr id="40" name="文本框 10"/>
          <p:cNvSpPr txBox="1"/>
          <p:nvPr/>
        </p:nvSpPr>
        <p:spPr>
          <a:xfrm>
            <a:off x="11166375" y="6415324"/>
            <a:ext cx="1450839" cy="30777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2">
                <a:satMod val="175000"/>
                <a:alpha val="50000"/>
              </a:schemeClr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车行入口</a:t>
            </a:r>
            <a:endParaRPr lang="zh-CN" altLang="en-US" sz="1400" b="1" dirty="0">
              <a:effectLst>
                <a:glow rad="2540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等腰三角形 40"/>
          <p:cNvSpPr/>
          <p:nvPr/>
        </p:nvSpPr>
        <p:spPr>
          <a:xfrm rot="16200000">
            <a:off x="10786936" y="6476786"/>
            <a:ext cx="513502" cy="24537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0"/>
          <p:cNvSpPr txBox="1"/>
          <p:nvPr/>
        </p:nvSpPr>
        <p:spPr>
          <a:xfrm>
            <a:off x="11074473" y="3607858"/>
            <a:ext cx="1450839" cy="30777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2">
                <a:satMod val="175000"/>
                <a:alpha val="50000"/>
              </a:schemeClr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车行出口</a:t>
            </a:r>
            <a:endParaRPr lang="zh-CN" altLang="en-US" sz="1400" b="1" dirty="0">
              <a:effectLst>
                <a:glow rad="2540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等腰三角形 16"/>
          <p:cNvSpPr/>
          <p:nvPr/>
        </p:nvSpPr>
        <p:spPr>
          <a:xfrm rot="16200000">
            <a:off x="10695034" y="3669320"/>
            <a:ext cx="513502" cy="24537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/>
          <p:cNvSpPr txBox="1"/>
          <p:nvPr/>
        </p:nvSpPr>
        <p:spPr>
          <a:xfrm>
            <a:off x="11166375" y="5827500"/>
            <a:ext cx="1450839" cy="30777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2">
                <a:satMod val="175000"/>
                <a:alpha val="50000"/>
              </a:schemeClr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人行入口</a:t>
            </a:r>
            <a:endParaRPr lang="zh-CN" altLang="en-US" sz="1400" b="1" dirty="0">
              <a:effectLst>
                <a:glow rad="2540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等腰三角形 23"/>
          <p:cNvSpPr/>
          <p:nvPr/>
        </p:nvSpPr>
        <p:spPr>
          <a:xfrm rot="16200000">
            <a:off x="10786936" y="5888962"/>
            <a:ext cx="513502" cy="24537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标注 26"/>
          <p:cNvSpPr/>
          <p:nvPr/>
        </p:nvSpPr>
        <p:spPr>
          <a:xfrm>
            <a:off x="10770184" y="4175261"/>
            <a:ext cx="1121380" cy="352702"/>
          </a:xfrm>
          <a:prstGeom prst="wedgeRoundRectCallout">
            <a:avLst>
              <a:gd name="adj1" fmla="val -108024"/>
              <a:gd name="adj2" fmla="val 126638"/>
              <a:gd name="adj3" fmla="val 16667"/>
            </a:avLst>
          </a:prstGeom>
          <a:noFill/>
          <a:ln w="6350">
            <a:solidFill>
              <a:schemeClr val="tx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dirty="0"/>
              <a:t>用地红线</a:t>
            </a:r>
            <a:endParaRPr lang="zh-CN" altLang="en-US" sz="1600" dirty="0"/>
          </a:p>
        </p:txBody>
      </p:sp>
      <p:sp>
        <p:nvSpPr>
          <p:cNvPr id="8" name="任意多边形: 形状 7"/>
          <p:cNvSpPr/>
          <p:nvPr/>
        </p:nvSpPr>
        <p:spPr>
          <a:xfrm>
            <a:off x="2122170" y="3319536"/>
            <a:ext cx="10642600" cy="4733534"/>
          </a:xfrm>
          <a:custGeom>
            <a:avLst/>
            <a:gdLst>
              <a:gd name="connsiteX0" fmla="*/ 0 w 10642600"/>
              <a:gd name="connsiteY0" fmla="*/ 4584700 h 4597400"/>
              <a:gd name="connsiteX1" fmla="*/ 4038600 w 10642600"/>
              <a:gd name="connsiteY1" fmla="*/ 4584700 h 4597400"/>
              <a:gd name="connsiteX2" fmla="*/ 4038600 w 10642600"/>
              <a:gd name="connsiteY2" fmla="*/ 0 h 4597400"/>
              <a:gd name="connsiteX3" fmla="*/ 10160000 w 10642600"/>
              <a:gd name="connsiteY3" fmla="*/ 0 h 4597400"/>
              <a:gd name="connsiteX4" fmla="*/ 10160000 w 10642600"/>
              <a:gd name="connsiteY4" fmla="*/ 4597400 h 4597400"/>
              <a:gd name="connsiteX5" fmla="*/ 10642600 w 10642600"/>
              <a:gd name="connsiteY5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42600" h="4597400">
                <a:moveTo>
                  <a:pt x="0" y="4584700"/>
                </a:moveTo>
                <a:lnTo>
                  <a:pt x="4038600" y="4584700"/>
                </a:lnTo>
                <a:lnTo>
                  <a:pt x="4038600" y="0"/>
                </a:lnTo>
                <a:lnTo>
                  <a:pt x="10160000" y="0"/>
                </a:lnTo>
                <a:lnTo>
                  <a:pt x="10160000" y="4597400"/>
                </a:lnTo>
                <a:lnTo>
                  <a:pt x="10642600" y="4597400"/>
                </a:lnTo>
              </a:path>
            </a:pathLst>
          </a:custGeom>
          <a:noFill/>
          <a:ln w="38100">
            <a:solidFill>
              <a:srgbClr val="0000FF"/>
            </a:solidFill>
            <a:prstDash val="lgDashDot"/>
            <a:headEnd type="none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10"/>
          <p:cNvSpPr txBox="1"/>
          <p:nvPr/>
        </p:nvSpPr>
        <p:spPr>
          <a:xfrm>
            <a:off x="7746264" y="4671832"/>
            <a:ext cx="1450839" cy="33855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2">
                <a:satMod val="175000"/>
                <a:alpha val="50000"/>
              </a:schemeClr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配套综合楼</a:t>
            </a:r>
            <a:endParaRPr lang="zh-CN" altLang="en-US" sz="1600" b="1" dirty="0">
              <a:effectLst>
                <a:glow rad="2540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6538595" y="3909695"/>
            <a:ext cx="3219450" cy="4667250"/>
          </a:xfrm>
          <a:custGeom>
            <a:avLst/>
            <a:gdLst>
              <a:gd name="connsiteX0" fmla="*/ 9525 w 3219450"/>
              <a:gd name="connsiteY0" fmla="*/ 0 h 4667250"/>
              <a:gd name="connsiteX1" fmla="*/ 3219450 w 3219450"/>
              <a:gd name="connsiteY1" fmla="*/ 0 h 4667250"/>
              <a:gd name="connsiteX2" fmla="*/ 3219450 w 3219450"/>
              <a:gd name="connsiteY2" fmla="*/ 3067050 h 4667250"/>
              <a:gd name="connsiteX3" fmla="*/ 2286000 w 3219450"/>
              <a:gd name="connsiteY3" fmla="*/ 3067050 h 4667250"/>
              <a:gd name="connsiteX4" fmla="*/ 2286000 w 3219450"/>
              <a:gd name="connsiteY4" fmla="*/ 4667250 h 4667250"/>
              <a:gd name="connsiteX5" fmla="*/ 0 w 3219450"/>
              <a:gd name="connsiteY5" fmla="*/ 4667250 h 4667250"/>
              <a:gd name="connsiteX6" fmla="*/ 9525 w 3219450"/>
              <a:gd name="connsiteY6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450" h="4667250">
                <a:moveTo>
                  <a:pt x="9525" y="0"/>
                </a:moveTo>
                <a:lnTo>
                  <a:pt x="3219450" y="0"/>
                </a:lnTo>
                <a:lnTo>
                  <a:pt x="3219450" y="3067050"/>
                </a:lnTo>
                <a:lnTo>
                  <a:pt x="2286000" y="3067050"/>
                </a:lnTo>
                <a:lnTo>
                  <a:pt x="2286000" y="4667250"/>
                </a:lnTo>
                <a:lnTo>
                  <a:pt x="0" y="4667250"/>
                </a:lnTo>
                <a:lnTo>
                  <a:pt x="9525" y="0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402513" y="3315435"/>
            <a:ext cx="770021" cy="4733534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noFill/>
            <a:prstDash val="lgDashDot"/>
            <a:headEnd type="none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标注 26"/>
          <p:cNvSpPr/>
          <p:nvPr/>
        </p:nvSpPr>
        <p:spPr>
          <a:xfrm>
            <a:off x="3597755" y="3228797"/>
            <a:ext cx="1121380" cy="439340"/>
          </a:xfrm>
          <a:prstGeom prst="wedgeRoundRectCallout">
            <a:avLst>
              <a:gd name="adj1" fmla="val 103580"/>
              <a:gd name="adj2" fmla="val 145210"/>
              <a:gd name="adj3" fmla="val 16667"/>
            </a:avLst>
          </a:prstGeom>
          <a:noFill/>
          <a:ln w="6350">
            <a:solidFill>
              <a:schemeClr val="tx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dirty="0"/>
              <a:t>市政打造范围</a:t>
            </a:r>
            <a:endParaRPr lang="zh-CN" altLang="en-US" sz="1600" dirty="0"/>
          </a:p>
        </p:txBody>
      </p:sp>
      <p:sp>
        <p:nvSpPr>
          <p:cNvPr id="4" name="任意多边形: 形状 3"/>
          <p:cNvSpPr/>
          <p:nvPr/>
        </p:nvSpPr>
        <p:spPr>
          <a:xfrm>
            <a:off x="5335136" y="3296184"/>
            <a:ext cx="4783756" cy="5293895"/>
          </a:xfrm>
          <a:custGeom>
            <a:avLst/>
            <a:gdLst>
              <a:gd name="connsiteX0" fmla="*/ 28876 w 4783756"/>
              <a:gd name="connsiteY0" fmla="*/ 4754880 h 5293895"/>
              <a:gd name="connsiteX1" fmla="*/ 856649 w 4783756"/>
              <a:gd name="connsiteY1" fmla="*/ 4754880 h 5293895"/>
              <a:gd name="connsiteX2" fmla="*/ 856649 w 4783756"/>
              <a:gd name="connsiteY2" fmla="*/ 0 h 5293895"/>
              <a:gd name="connsiteX3" fmla="*/ 4783756 w 4783756"/>
              <a:gd name="connsiteY3" fmla="*/ 0 h 5293895"/>
              <a:gd name="connsiteX4" fmla="*/ 4783756 w 4783756"/>
              <a:gd name="connsiteY4" fmla="*/ 4100363 h 5293895"/>
              <a:gd name="connsiteX5" fmla="*/ 3599849 w 4783756"/>
              <a:gd name="connsiteY5" fmla="*/ 5293895 h 5293895"/>
              <a:gd name="connsiteX6" fmla="*/ 0 w 4783756"/>
              <a:gd name="connsiteY6" fmla="*/ 5293895 h 5293895"/>
              <a:gd name="connsiteX7" fmla="*/ 28876 w 4783756"/>
              <a:gd name="connsiteY7" fmla="*/ 4754880 h 529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3756" h="5293895">
                <a:moveTo>
                  <a:pt x="28876" y="4754880"/>
                </a:moveTo>
                <a:lnTo>
                  <a:pt x="856649" y="4754880"/>
                </a:lnTo>
                <a:lnTo>
                  <a:pt x="856649" y="0"/>
                </a:lnTo>
                <a:lnTo>
                  <a:pt x="4783756" y="0"/>
                </a:lnTo>
                <a:lnTo>
                  <a:pt x="4783756" y="4100363"/>
                </a:lnTo>
                <a:lnTo>
                  <a:pt x="3599849" y="5293895"/>
                </a:lnTo>
                <a:lnTo>
                  <a:pt x="0" y="5293895"/>
                </a:lnTo>
                <a:lnTo>
                  <a:pt x="28876" y="475488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lgDashDot"/>
            <a:headEnd type="none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1495004" y="1524755"/>
            <a:ext cx="1450839" cy="686900"/>
            <a:chOff x="13462322" y="1742760"/>
            <a:chExt cx="1450839" cy="686900"/>
          </a:xfrm>
        </p:grpSpPr>
        <p:sp>
          <p:nvSpPr>
            <p:cNvPr id="20" name="箭头: 右 19"/>
            <p:cNvSpPr/>
            <p:nvPr/>
          </p:nvSpPr>
          <p:spPr>
            <a:xfrm rot="18926138">
              <a:off x="13806323" y="1742760"/>
              <a:ext cx="338092" cy="5771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  <a:prstDash val="sysDash"/>
              <a:headEnd type="none" w="lg" len="med"/>
              <a:tailEnd type="non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10"/>
            <p:cNvSpPr txBox="1"/>
            <p:nvPr/>
          </p:nvSpPr>
          <p:spPr>
            <a:xfrm>
              <a:off x="13462322" y="2121883"/>
              <a:ext cx="1450839" cy="307777"/>
            </a:xfrm>
            <a:prstGeom prst="rect">
              <a:avLst/>
            </a:prstGeom>
            <a:noFill/>
            <a:ln>
              <a:noFill/>
            </a:ln>
            <a:effectLst>
              <a:glow rad="317500">
                <a:schemeClr val="accent2">
                  <a:satMod val="175000"/>
                  <a:alpha val="50000"/>
                </a:schemeClr>
              </a:glow>
              <a:softEdge rad="1270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北</a:t>
              </a:r>
              <a:endParaRPr lang="zh-CN" altLang="en-US" sz="1400" b="1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圆角矩形标注 26"/>
          <p:cNvSpPr/>
          <p:nvPr/>
        </p:nvSpPr>
        <p:spPr>
          <a:xfrm>
            <a:off x="6605634" y="8859913"/>
            <a:ext cx="1121380" cy="439340"/>
          </a:xfrm>
          <a:prstGeom prst="wedgeRoundRectCallout">
            <a:avLst>
              <a:gd name="adj1" fmla="val 86592"/>
              <a:gd name="adj2" fmla="val -172766"/>
              <a:gd name="adj3" fmla="val 16667"/>
            </a:avLst>
          </a:prstGeom>
          <a:noFill/>
          <a:ln w="6350">
            <a:solidFill>
              <a:schemeClr val="tx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广场景观统一设计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5381837" y="8074237"/>
            <a:ext cx="4030133" cy="474133"/>
          </a:xfrm>
          <a:custGeom>
            <a:avLst/>
            <a:gdLst>
              <a:gd name="connsiteX0" fmla="*/ 16933 w 4030133"/>
              <a:gd name="connsiteY0" fmla="*/ 0 h 474133"/>
              <a:gd name="connsiteX1" fmla="*/ 4030133 w 4030133"/>
              <a:gd name="connsiteY1" fmla="*/ 0 h 474133"/>
              <a:gd name="connsiteX2" fmla="*/ 3539066 w 4030133"/>
              <a:gd name="connsiteY2" fmla="*/ 474133 h 474133"/>
              <a:gd name="connsiteX3" fmla="*/ 0 w 4030133"/>
              <a:gd name="connsiteY3" fmla="*/ 474133 h 474133"/>
              <a:gd name="connsiteX4" fmla="*/ 16933 w 4030133"/>
              <a:gd name="connsiteY4" fmla="*/ 0 h 47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0133" h="474133">
                <a:moveTo>
                  <a:pt x="16933" y="0"/>
                </a:moveTo>
                <a:lnTo>
                  <a:pt x="4030133" y="0"/>
                </a:lnTo>
                <a:lnTo>
                  <a:pt x="3539066" y="474133"/>
                </a:lnTo>
                <a:lnTo>
                  <a:pt x="0" y="474133"/>
                </a:lnTo>
                <a:lnTo>
                  <a:pt x="16933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w="50800">
            <a:noFill/>
            <a:prstDash val="sysDash"/>
            <a:headEnd type="none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bject 43"/>
          <p:cNvSpPr/>
          <p:nvPr/>
        </p:nvSpPr>
        <p:spPr>
          <a:xfrm>
            <a:off x="1" y="1"/>
            <a:ext cx="278034" cy="1029735"/>
          </a:xfrm>
          <a:custGeom>
            <a:avLst/>
            <a:gdLst/>
            <a:ahLst/>
            <a:cxnLst/>
            <a:rect l="l" t="t" r="r" b="b"/>
            <a:pathLst>
              <a:path w="224154" h="692150">
                <a:moveTo>
                  <a:pt x="0" y="0"/>
                </a:moveTo>
                <a:lnTo>
                  <a:pt x="224028" y="0"/>
                </a:lnTo>
                <a:lnTo>
                  <a:pt x="224028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solidFill>
            <a:srgbClr val="288FB6"/>
          </a:solidFill>
        </p:spPr>
        <p:txBody>
          <a:bodyPr wrap="square" lIns="0" tIns="0" rIns="0" bIns="0" rtlCol="0"/>
          <a:lstStyle/>
          <a:p>
            <a:endParaRPr>
              <a:solidFill>
                <a:srgbClr val="70AD47"/>
              </a:solidFill>
            </a:endParaRPr>
          </a:p>
        </p:txBody>
      </p:sp>
      <p:sp>
        <p:nvSpPr>
          <p:cNvPr id="11" name="标题 11"/>
          <p:cNvSpPr/>
          <p:nvPr/>
        </p:nvSpPr>
        <p:spPr>
          <a:xfrm>
            <a:off x="452906" y="660801"/>
            <a:ext cx="5123543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64646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88FB6"/>
                </a:solidFill>
                <a:ea typeface="微软雅黑" panose="020B0503020204020204" pitchFamily="34" charset="-122"/>
              </a:rPr>
              <a:t>总平图</a:t>
            </a:r>
            <a:endParaRPr lang="en-US" altLang="zh-CN" sz="2400" dirty="0">
              <a:solidFill>
                <a:srgbClr val="288FB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d861e0bb-f61a-45c6-bd82-1f1058bbba72"/>
  <p:tag name="COMMONDATA" val="eyJoZGlkIjoiYjgyODk0ODE5YTg0NTExM2YyMTgyZGYwNmU2MGI4MDgifQ=="/>
  <p:tag name="commondata" val="eyJoZGlkIjoiOTc3Yzc2Y2RiMDk5NzNkN2U0ZDg3ZTAwZmI4ZmNlMW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>
            <a:alpha val="70000"/>
          </a:srgbClr>
        </a:solidFill>
        <a:ln w="25400" cmpd="sng">
          <a:solidFill>
            <a:schemeClr val="tx1"/>
          </a:solidFill>
          <a:prstDash val="solid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4450">
          <a:solidFill>
            <a:srgbClr val="FF0000"/>
          </a:solidFill>
          <a:prstDash val="solid"/>
          <a:headEnd type="arrow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WPS 演示</Application>
  <PresentationFormat>自定义</PresentationFormat>
  <Paragraphs>56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程锐</dc:creator>
  <cp:lastModifiedBy>gtj</cp:lastModifiedBy>
  <cp:revision>711</cp:revision>
  <cp:lastPrinted>2023-04-28T10:40:00Z</cp:lastPrinted>
  <dcterms:created xsi:type="dcterms:W3CDTF">2022-12-01T09:45:00Z</dcterms:created>
  <dcterms:modified xsi:type="dcterms:W3CDTF">2024-04-07T02:21:33Z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09E41C82A8D34A47A7F0D9C2EF7DC05E_12</vt:lpwstr>
  </property>
  <property fmtid="{D5CDD505-2E9C-101B-9397-08002B2CF9AE}" pid="3" name="KSOProductBuildVer">
    <vt:lpwstr>2052-12.1.0.16388</vt:lpwstr>
  </property>
</Properties>
</file>